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2" r:id="rId5"/>
    <p:sldId id="378" r:id="rId6"/>
    <p:sldId id="379" r:id="rId7"/>
    <p:sldId id="372" r:id="rId8"/>
    <p:sldId id="370" r:id="rId9"/>
    <p:sldId id="371" r:id="rId10"/>
    <p:sldId id="384" r:id="rId11"/>
    <p:sldId id="385" r:id="rId12"/>
    <p:sldId id="387" r:id="rId13"/>
    <p:sldId id="386" r:id="rId14"/>
    <p:sldId id="377" r:id="rId15"/>
    <p:sldId id="382" r:id="rId16"/>
    <p:sldId id="388" r:id="rId17"/>
    <p:sldId id="261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5D"/>
    <a:srgbClr val="0F3785"/>
    <a:srgbClr val="911734"/>
    <a:srgbClr val="DC9916"/>
    <a:srgbClr val="F8A45E"/>
    <a:srgbClr val="F7903B"/>
    <a:srgbClr val="243144"/>
    <a:srgbClr val="20817C"/>
    <a:srgbClr val="0E2553"/>
    <a:srgbClr val="65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7" autoAdjust="0"/>
    <p:restoredTop sz="93094" autoAdjust="0"/>
  </p:normalViewPr>
  <p:slideViewPr>
    <p:cSldViewPr snapToGrid="0" snapToObjects="1">
      <p:cViewPr varScale="1">
        <p:scale>
          <a:sx n="79" d="100"/>
          <a:sy n="79" d="100"/>
        </p:scale>
        <p:origin x="1344" y="78"/>
      </p:cViewPr>
      <p:guideLst>
        <p:guide orient="horz" pos="2704"/>
        <p:guide pos="1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96A5B-3811-4DB9-8194-930DB6A89004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01E4DC9-8692-4E5E-B88D-8BA5864D076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500" b="1" i="1" baseline="0" dirty="0"/>
            <a:t>Huellas Aventura, empresa especializada única y exclusivamente en escolares, nos va a gestionar todos los servicios para que sea una experiencia inolvidable.</a:t>
          </a:r>
          <a:endParaRPr lang="en-US" sz="1500" dirty="0"/>
        </a:p>
      </dgm:t>
    </dgm:pt>
    <dgm:pt modelId="{2DA5C1D3-61B1-448C-ABD4-A71670DA3E81}" type="parTrans" cxnId="{DC19CB6B-6D5B-4DA8-87D3-143574CAD85E}">
      <dgm:prSet/>
      <dgm:spPr/>
      <dgm:t>
        <a:bodyPr/>
        <a:lstStyle/>
        <a:p>
          <a:endParaRPr lang="en-US"/>
        </a:p>
      </dgm:t>
    </dgm:pt>
    <dgm:pt modelId="{EBC35B3C-190E-4A38-B584-A8AD175807F1}" type="sibTrans" cxnId="{DC19CB6B-6D5B-4DA8-87D3-143574CAD85E}">
      <dgm:prSet/>
      <dgm:spPr/>
      <dgm:t>
        <a:bodyPr/>
        <a:lstStyle/>
        <a:p>
          <a:endParaRPr lang="en-US"/>
        </a:p>
      </dgm:t>
    </dgm:pt>
    <dgm:pt modelId="{99D6F8E6-F836-43A5-8E3B-9B2FBA9CD6A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500" b="1" i="1" baseline="0" dirty="0"/>
            <a:t>La inmersión lingüística y educativa se conoce como la exposición intensiva a una segunda lengua, es adentrarse intensivamente en un entorno donde la lengua materna es otra, el inglés en este caso.  </a:t>
          </a:r>
          <a:endParaRPr lang="en-US" sz="1500" dirty="0"/>
        </a:p>
      </dgm:t>
    </dgm:pt>
    <dgm:pt modelId="{8F569BFF-5830-492F-9E0D-404A8161BF04}" type="parTrans" cxnId="{6AB79B85-CD59-4E15-80B2-BC1827D17F4E}">
      <dgm:prSet/>
      <dgm:spPr/>
      <dgm:t>
        <a:bodyPr/>
        <a:lstStyle/>
        <a:p>
          <a:endParaRPr lang="en-US"/>
        </a:p>
      </dgm:t>
    </dgm:pt>
    <dgm:pt modelId="{C34E205C-C91F-404F-94F7-89EDECD08DC4}" type="sibTrans" cxnId="{6AB79B85-CD59-4E15-80B2-BC1827D17F4E}">
      <dgm:prSet/>
      <dgm:spPr/>
      <dgm:t>
        <a:bodyPr/>
        <a:lstStyle/>
        <a:p>
          <a:endParaRPr lang="en-US"/>
        </a:p>
      </dgm:t>
    </dgm:pt>
    <dgm:pt modelId="{BD4DDFCD-1A3E-4622-B12B-510A88387DE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500" b="1" i="1" baseline="0" dirty="0"/>
            <a:t>Durante toda la semana, se hablará única y exclusivamente en inglés, solo se hará una excepción cuando se trate de explicaciones sobre normas de seguridad, de las actividades que lo requieran, dichas normas se explicaran en castellano</a:t>
          </a:r>
          <a:endParaRPr lang="en-US" sz="1500" dirty="0"/>
        </a:p>
      </dgm:t>
    </dgm:pt>
    <dgm:pt modelId="{FD056EC1-60AE-49EE-BE5B-A9E37DEECA40}" type="parTrans" cxnId="{A225141A-E6DA-4971-BC90-4B83128B04B0}">
      <dgm:prSet/>
      <dgm:spPr/>
      <dgm:t>
        <a:bodyPr/>
        <a:lstStyle/>
        <a:p>
          <a:endParaRPr lang="en-US"/>
        </a:p>
      </dgm:t>
    </dgm:pt>
    <dgm:pt modelId="{1D2F3AE0-E462-488C-8E4D-31535AD69E86}" type="sibTrans" cxnId="{A225141A-E6DA-4971-BC90-4B83128B04B0}">
      <dgm:prSet/>
      <dgm:spPr/>
      <dgm:t>
        <a:bodyPr/>
        <a:lstStyle/>
        <a:p>
          <a:endParaRPr lang="en-US"/>
        </a:p>
      </dgm:t>
    </dgm:pt>
    <dgm:pt modelId="{D9083C85-E51B-4C6D-A7F2-CC8E1EBE34B4}" type="pres">
      <dgm:prSet presAssocID="{4C096A5B-3811-4DB9-8194-930DB6A89004}" presName="Name0" presStyleCnt="0">
        <dgm:presLayoutVars>
          <dgm:dir/>
          <dgm:animLvl val="lvl"/>
          <dgm:resizeHandles val="exact"/>
        </dgm:presLayoutVars>
      </dgm:prSet>
      <dgm:spPr/>
    </dgm:pt>
    <dgm:pt modelId="{09FDB858-BAD5-46BB-921F-4F57BDF1F32A}" type="pres">
      <dgm:prSet presAssocID="{BD4DDFCD-1A3E-4622-B12B-510A88387DE5}" presName="boxAndChildren" presStyleCnt="0"/>
      <dgm:spPr/>
    </dgm:pt>
    <dgm:pt modelId="{785F9D1C-2549-4DA3-97F2-EE059BFA37B1}" type="pres">
      <dgm:prSet presAssocID="{BD4DDFCD-1A3E-4622-B12B-510A88387DE5}" presName="parentTextBox" presStyleLbl="node1" presStyleIdx="0" presStyleCnt="3"/>
      <dgm:spPr/>
    </dgm:pt>
    <dgm:pt modelId="{8F3F1938-13E3-4724-8481-B1B3CD5D8BD3}" type="pres">
      <dgm:prSet presAssocID="{C34E205C-C91F-404F-94F7-89EDECD08DC4}" presName="sp" presStyleCnt="0"/>
      <dgm:spPr/>
    </dgm:pt>
    <dgm:pt modelId="{971F0F8F-0A74-40FB-90CD-1B3982EB26E6}" type="pres">
      <dgm:prSet presAssocID="{99D6F8E6-F836-43A5-8E3B-9B2FBA9CD6AE}" presName="arrowAndChildren" presStyleCnt="0"/>
      <dgm:spPr/>
    </dgm:pt>
    <dgm:pt modelId="{FD3634A3-5E8E-4980-BBBD-AFB4DDCA9463}" type="pres">
      <dgm:prSet presAssocID="{99D6F8E6-F836-43A5-8E3B-9B2FBA9CD6AE}" presName="parentTextArrow" presStyleLbl="node1" presStyleIdx="1" presStyleCnt="3"/>
      <dgm:spPr/>
    </dgm:pt>
    <dgm:pt modelId="{B2CFF5DC-C64E-4515-9709-6E4E551A07D3}" type="pres">
      <dgm:prSet presAssocID="{EBC35B3C-190E-4A38-B584-A8AD175807F1}" presName="sp" presStyleCnt="0"/>
      <dgm:spPr/>
    </dgm:pt>
    <dgm:pt modelId="{0D11D67D-9964-4106-86DA-B2474384222F}" type="pres">
      <dgm:prSet presAssocID="{001E4DC9-8692-4E5E-B88D-8BA5864D0763}" presName="arrowAndChildren" presStyleCnt="0"/>
      <dgm:spPr/>
    </dgm:pt>
    <dgm:pt modelId="{2548E879-D9D7-4C8C-AB53-65D30C466761}" type="pres">
      <dgm:prSet presAssocID="{001E4DC9-8692-4E5E-B88D-8BA5864D0763}" presName="parentTextArrow" presStyleLbl="node1" presStyleIdx="2" presStyleCnt="3"/>
      <dgm:spPr/>
    </dgm:pt>
  </dgm:ptLst>
  <dgm:cxnLst>
    <dgm:cxn modelId="{A225141A-E6DA-4971-BC90-4B83128B04B0}" srcId="{4C096A5B-3811-4DB9-8194-930DB6A89004}" destId="{BD4DDFCD-1A3E-4622-B12B-510A88387DE5}" srcOrd="2" destOrd="0" parTransId="{FD056EC1-60AE-49EE-BE5B-A9E37DEECA40}" sibTransId="{1D2F3AE0-E462-488C-8E4D-31535AD69E86}"/>
    <dgm:cxn modelId="{4A6D443D-7A74-4C18-8BC8-C675D1855979}" type="presOf" srcId="{BD4DDFCD-1A3E-4622-B12B-510A88387DE5}" destId="{785F9D1C-2549-4DA3-97F2-EE059BFA37B1}" srcOrd="0" destOrd="0" presId="urn:microsoft.com/office/officeart/2005/8/layout/process4"/>
    <dgm:cxn modelId="{7FC69943-891C-4341-B72E-F9C03B77A204}" type="presOf" srcId="{001E4DC9-8692-4E5E-B88D-8BA5864D0763}" destId="{2548E879-D9D7-4C8C-AB53-65D30C466761}" srcOrd="0" destOrd="0" presId="urn:microsoft.com/office/officeart/2005/8/layout/process4"/>
    <dgm:cxn modelId="{DC19CB6B-6D5B-4DA8-87D3-143574CAD85E}" srcId="{4C096A5B-3811-4DB9-8194-930DB6A89004}" destId="{001E4DC9-8692-4E5E-B88D-8BA5864D0763}" srcOrd="0" destOrd="0" parTransId="{2DA5C1D3-61B1-448C-ABD4-A71670DA3E81}" sibTransId="{EBC35B3C-190E-4A38-B584-A8AD175807F1}"/>
    <dgm:cxn modelId="{6AB79B85-CD59-4E15-80B2-BC1827D17F4E}" srcId="{4C096A5B-3811-4DB9-8194-930DB6A89004}" destId="{99D6F8E6-F836-43A5-8E3B-9B2FBA9CD6AE}" srcOrd="1" destOrd="0" parTransId="{8F569BFF-5830-492F-9E0D-404A8161BF04}" sibTransId="{C34E205C-C91F-404F-94F7-89EDECD08DC4}"/>
    <dgm:cxn modelId="{40D0E29D-100D-4769-BAE2-3916B02A27E9}" type="presOf" srcId="{99D6F8E6-F836-43A5-8E3B-9B2FBA9CD6AE}" destId="{FD3634A3-5E8E-4980-BBBD-AFB4DDCA9463}" srcOrd="0" destOrd="0" presId="urn:microsoft.com/office/officeart/2005/8/layout/process4"/>
    <dgm:cxn modelId="{A1DBC7EF-FF61-4CF5-BEA3-19517390620A}" type="presOf" srcId="{4C096A5B-3811-4DB9-8194-930DB6A89004}" destId="{D9083C85-E51B-4C6D-A7F2-CC8E1EBE34B4}" srcOrd="0" destOrd="0" presId="urn:microsoft.com/office/officeart/2005/8/layout/process4"/>
    <dgm:cxn modelId="{2B3F5556-E49C-4C37-814C-CAA886C17DCE}" type="presParOf" srcId="{D9083C85-E51B-4C6D-A7F2-CC8E1EBE34B4}" destId="{09FDB858-BAD5-46BB-921F-4F57BDF1F32A}" srcOrd="0" destOrd="0" presId="urn:microsoft.com/office/officeart/2005/8/layout/process4"/>
    <dgm:cxn modelId="{B9C47DFE-F426-4533-BF1C-013A64E510CE}" type="presParOf" srcId="{09FDB858-BAD5-46BB-921F-4F57BDF1F32A}" destId="{785F9D1C-2549-4DA3-97F2-EE059BFA37B1}" srcOrd="0" destOrd="0" presId="urn:microsoft.com/office/officeart/2005/8/layout/process4"/>
    <dgm:cxn modelId="{80CDAB45-D05D-442F-85C1-6009EF92EEC6}" type="presParOf" srcId="{D9083C85-E51B-4C6D-A7F2-CC8E1EBE34B4}" destId="{8F3F1938-13E3-4724-8481-B1B3CD5D8BD3}" srcOrd="1" destOrd="0" presId="urn:microsoft.com/office/officeart/2005/8/layout/process4"/>
    <dgm:cxn modelId="{A27C293E-500F-4BE0-98F2-3DE70DB51A3D}" type="presParOf" srcId="{D9083C85-E51B-4C6D-A7F2-CC8E1EBE34B4}" destId="{971F0F8F-0A74-40FB-90CD-1B3982EB26E6}" srcOrd="2" destOrd="0" presId="urn:microsoft.com/office/officeart/2005/8/layout/process4"/>
    <dgm:cxn modelId="{A985DB5C-C5D1-4EC7-A875-96D737319E3D}" type="presParOf" srcId="{971F0F8F-0A74-40FB-90CD-1B3982EB26E6}" destId="{FD3634A3-5E8E-4980-BBBD-AFB4DDCA9463}" srcOrd="0" destOrd="0" presId="urn:microsoft.com/office/officeart/2005/8/layout/process4"/>
    <dgm:cxn modelId="{0A15116D-158D-49F7-B3E4-512FFF030334}" type="presParOf" srcId="{D9083C85-E51B-4C6D-A7F2-CC8E1EBE34B4}" destId="{B2CFF5DC-C64E-4515-9709-6E4E551A07D3}" srcOrd="3" destOrd="0" presId="urn:microsoft.com/office/officeart/2005/8/layout/process4"/>
    <dgm:cxn modelId="{F2409F6D-8BBD-4F39-ADE8-F1265222F537}" type="presParOf" srcId="{D9083C85-E51B-4C6D-A7F2-CC8E1EBE34B4}" destId="{0D11D67D-9964-4106-86DA-B2474384222F}" srcOrd="4" destOrd="0" presId="urn:microsoft.com/office/officeart/2005/8/layout/process4"/>
    <dgm:cxn modelId="{03738562-60A7-4840-A308-176BAD66FEE8}" type="presParOf" srcId="{0D11D67D-9964-4106-86DA-B2474384222F}" destId="{2548E879-D9D7-4C8C-AB53-65D30C4667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92BF4-3313-4EAA-87FB-06B6E7C4FED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C6407-241F-438A-BDBF-4D1B7CD23B9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dirty="0"/>
            <a:t>OBJETIVO: Diversión de los participantes, mientras practican inglés, garantizando en todo momento su seguridad y bienestar.</a:t>
          </a:r>
          <a:endParaRPr lang="en-US" dirty="0"/>
        </a:p>
      </dgm:t>
    </dgm:pt>
    <dgm:pt modelId="{A9AF010D-0E43-47C7-8279-0BB265B970A7}" type="parTrans" cxnId="{D2B89DF7-04F9-4970-89E1-EED829DCD7E2}">
      <dgm:prSet/>
      <dgm:spPr/>
      <dgm:t>
        <a:bodyPr/>
        <a:lstStyle/>
        <a:p>
          <a:endParaRPr lang="en-US"/>
        </a:p>
      </dgm:t>
    </dgm:pt>
    <dgm:pt modelId="{366814E5-2783-4EA5-9B1B-AC42A2B8DBF1}" type="sibTrans" cxnId="{D2B89DF7-04F9-4970-89E1-EED829DCD7E2}">
      <dgm:prSet/>
      <dgm:spPr/>
      <dgm:t>
        <a:bodyPr/>
        <a:lstStyle/>
        <a:p>
          <a:endParaRPr lang="en-US"/>
        </a:p>
      </dgm:t>
    </dgm:pt>
    <dgm:pt modelId="{3604022B-052E-487F-8B0C-185BAA8CCB7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ES" dirty="0"/>
            <a:t>MONITORES: Participantes supervisados las 24 </a:t>
          </a:r>
          <a:r>
            <a:rPr lang="es-ES" dirty="0" err="1"/>
            <a:t>hrs</a:t>
          </a:r>
          <a:r>
            <a:rPr lang="es-ES" dirty="0"/>
            <a:t> por el equipo de monitores.</a:t>
          </a:r>
        </a:p>
        <a:p>
          <a:pPr algn="ctr"/>
          <a:r>
            <a:rPr lang="es-ES" dirty="0"/>
            <a:t> 1 monitor por cada 8 </a:t>
          </a:r>
          <a:r>
            <a:rPr lang="es-ES" dirty="0" err="1"/>
            <a:t>niñ@s</a:t>
          </a:r>
          <a:r>
            <a:rPr lang="es-ES" dirty="0"/>
            <a:t>. Españoles bilingües y nativos. </a:t>
          </a:r>
          <a:endParaRPr lang="en-US" dirty="0"/>
        </a:p>
      </dgm:t>
    </dgm:pt>
    <dgm:pt modelId="{1533FC7F-0B96-4EB8-8FDA-B269635D93F1}" type="parTrans" cxnId="{103C9CE1-34B9-438A-9EBE-3515BA6342A4}">
      <dgm:prSet/>
      <dgm:spPr/>
      <dgm:t>
        <a:bodyPr/>
        <a:lstStyle/>
        <a:p>
          <a:endParaRPr lang="en-US"/>
        </a:p>
      </dgm:t>
    </dgm:pt>
    <dgm:pt modelId="{1B333759-A43B-480F-B362-A7A64F79F037}" type="sibTrans" cxnId="{103C9CE1-34B9-438A-9EBE-3515BA6342A4}">
      <dgm:prSet/>
      <dgm:spPr/>
      <dgm:t>
        <a:bodyPr/>
        <a:lstStyle/>
        <a:p>
          <a:endParaRPr lang="en-US"/>
        </a:p>
      </dgm:t>
    </dgm:pt>
    <dgm:pt modelId="{EB4A1EEF-EECF-479E-9287-80F3193DCFC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ES" dirty="0"/>
            <a:t> ALOJAMIENTO: Duermen en literas, con ropa de cama, por lo que no es necesario que lleven saco de dormir. Separados niños y niñas.</a:t>
          </a:r>
          <a:endParaRPr lang="en-US" dirty="0"/>
        </a:p>
      </dgm:t>
    </dgm:pt>
    <dgm:pt modelId="{CA5200E0-73B8-4027-B3F2-71AF2EB2EECF}" type="parTrans" cxnId="{9271086A-F60C-4591-A46F-A3B9C620AC5F}">
      <dgm:prSet/>
      <dgm:spPr/>
      <dgm:t>
        <a:bodyPr/>
        <a:lstStyle/>
        <a:p>
          <a:endParaRPr lang="en-US"/>
        </a:p>
      </dgm:t>
    </dgm:pt>
    <dgm:pt modelId="{7C7CE8D8-EBCE-4596-8209-380CE7699C5F}" type="sibTrans" cxnId="{9271086A-F60C-4591-A46F-A3B9C620AC5F}">
      <dgm:prSet/>
      <dgm:spPr/>
      <dgm:t>
        <a:bodyPr/>
        <a:lstStyle/>
        <a:p>
          <a:endParaRPr lang="en-US"/>
        </a:p>
      </dgm:t>
    </dgm:pt>
    <dgm:pt modelId="{94E8B349-0B20-4607-BFA8-9BA3B673846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dirty="0"/>
            <a:t>GRUPOS: Reducidos, de 8 a 10 participantes; los realizamos allí, según preferencias, mezclando chicos y chicas. Para el resto de actividades (tiempo libre, juegos nocturnos, comidas, …) estará todo el grupo junto.</a:t>
          </a:r>
          <a:endParaRPr lang="en-US" dirty="0"/>
        </a:p>
      </dgm:t>
    </dgm:pt>
    <dgm:pt modelId="{4A91B4EA-4DFB-4A7B-834A-5E5D5673FF3D}" type="parTrans" cxnId="{1A2599C9-5576-48A7-9150-F9BF41FCA31C}">
      <dgm:prSet/>
      <dgm:spPr/>
      <dgm:t>
        <a:bodyPr/>
        <a:lstStyle/>
        <a:p>
          <a:endParaRPr lang="en-US"/>
        </a:p>
      </dgm:t>
    </dgm:pt>
    <dgm:pt modelId="{23F5F0ED-1609-489E-988A-DBFE8A0D40E3}" type="sibTrans" cxnId="{1A2599C9-5576-48A7-9150-F9BF41FCA31C}">
      <dgm:prSet/>
      <dgm:spPr/>
      <dgm:t>
        <a:bodyPr/>
        <a:lstStyle/>
        <a:p>
          <a:endParaRPr lang="en-US"/>
        </a:p>
      </dgm:t>
    </dgm:pt>
    <dgm:pt modelId="{75DFEDF8-F853-4DC1-B27F-C8E5138D472B}" type="pres">
      <dgm:prSet presAssocID="{78E92BF4-3313-4EAA-87FB-06B6E7C4FEDE}" presName="diagram" presStyleCnt="0">
        <dgm:presLayoutVars>
          <dgm:dir/>
          <dgm:resizeHandles val="exact"/>
        </dgm:presLayoutVars>
      </dgm:prSet>
      <dgm:spPr/>
    </dgm:pt>
    <dgm:pt modelId="{B19F9DC5-5B2F-4DE3-BC23-D6C55EC027EF}" type="pres">
      <dgm:prSet presAssocID="{E05C6407-241F-438A-BDBF-4D1B7CD23B9E}" presName="node" presStyleLbl="node1" presStyleIdx="0" presStyleCnt="4">
        <dgm:presLayoutVars>
          <dgm:bulletEnabled val="1"/>
        </dgm:presLayoutVars>
      </dgm:prSet>
      <dgm:spPr/>
    </dgm:pt>
    <dgm:pt modelId="{F2313BB1-ED9C-4493-BFDE-30694EC8D80D}" type="pres">
      <dgm:prSet presAssocID="{366814E5-2783-4EA5-9B1B-AC42A2B8DBF1}" presName="sibTrans" presStyleCnt="0"/>
      <dgm:spPr/>
    </dgm:pt>
    <dgm:pt modelId="{AFB8D687-D8AF-4680-9A18-C6AA01B00A25}" type="pres">
      <dgm:prSet presAssocID="{3604022B-052E-487F-8B0C-185BAA8CCB7F}" presName="node" presStyleLbl="node1" presStyleIdx="1" presStyleCnt="4">
        <dgm:presLayoutVars>
          <dgm:bulletEnabled val="1"/>
        </dgm:presLayoutVars>
      </dgm:prSet>
      <dgm:spPr/>
    </dgm:pt>
    <dgm:pt modelId="{254409ED-7ACB-485B-83EC-E16D32ABE329}" type="pres">
      <dgm:prSet presAssocID="{1B333759-A43B-480F-B362-A7A64F79F037}" presName="sibTrans" presStyleCnt="0"/>
      <dgm:spPr/>
    </dgm:pt>
    <dgm:pt modelId="{23444557-04B1-4E77-9E88-776782FCC4AE}" type="pres">
      <dgm:prSet presAssocID="{EB4A1EEF-EECF-479E-9287-80F3193DCFC8}" presName="node" presStyleLbl="node1" presStyleIdx="2" presStyleCnt="4">
        <dgm:presLayoutVars>
          <dgm:bulletEnabled val="1"/>
        </dgm:presLayoutVars>
      </dgm:prSet>
      <dgm:spPr/>
    </dgm:pt>
    <dgm:pt modelId="{1C15632F-1EA6-41E3-951A-399DF716C504}" type="pres">
      <dgm:prSet presAssocID="{7C7CE8D8-EBCE-4596-8209-380CE7699C5F}" presName="sibTrans" presStyleCnt="0"/>
      <dgm:spPr/>
    </dgm:pt>
    <dgm:pt modelId="{18D911D0-2772-4CE2-A79B-FF85BC3B2E19}" type="pres">
      <dgm:prSet presAssocID="{94E8B349-0B20-4607-BFA8-9BA3B6738462}" presName="node" presStyleLbl="node1" presStyleIdx="3" presStyleCnt="4">
        <dgm:presLayoutVars>
          <dgm:bulletEnabled val="1"/>
        </dgm:presLayoutVars>
      </dgm:prSet>
      <dgm:spPr/>
    </dgm:pt>
  </dgm:ptLst>
  <dgm:cxnLst>
    <dgm:cxn modelId="{9A605638-7B98-4358-9D4F-B9C97F251418}" type="presOf" srcId="{78E92BF4-3313-4EAA-87FB-06B6E7C4FEDE}" destId="{75DFEDF8-F853-4DC1-B27F-C8E5138D472B}" srcOrd="0" destOrd="0" presId="urn:microsoft.com/office/officeart/2005/8/layout/default"/>
    <dgm:cxn modelId="{9271086A-F60C-4591-A46F-A3B9C620AC5F}" srcId="{78E92BF4-3313-4EAA-87FB-06B6E7C4FEDE}" destId="{EB4A1EEF-EECF-479E-9287-80F3193DCFC8}" srcOrd="2" destOrd="0" parTransId="{CA5200E0-73B8-4027-B3F2-71AF2EB2EECF}" sibTransId="{7C7CE8D8-EBCE-4596-8209-380CE7699C5F}"/>
    <dgm:cxn modelId="{92E2D6A6-F8A5-4845-AE25-AEDF45A36A2E}" type="presOf" srcId="{E05C6407-241F-438A-BDBF-4D1B7CD23B9E}" destId="{B19F9DC5-5B2F-4DE3-BC23-D6C55EC027EF}" srcOrd="0" destOrd="0" presId="urn:microsoft.com/office/officeart/2005/8/layout/default"/>
    <dgm:cxn modelId="{0FE221AF-5B2E-492F-AAC3-3B632DC1BE5C}" type="presOf" srcId="{94E8B349-0B20-4607-BFA8-9BA3B6738462}" destId="{18D911D0-2772-4CE2-A79B-FF85BC3B2E19}" srcOrd="0" destOrd="0" presId="urn:microsoft.com/office/officeart/2005/8/layout/default"/>
    <dgm:cxn modelId="{40E3D5B2-0AD4-4B04-8727-E20A67B8F813}" type="presOf" srcId="{EB4A1EEF-EECF-479E-9287-80F3193DCFC8}" destId="{23444557-04B1-4E77-9E88-776782FCC4AE}" srcOrd="0" destOrd="0" presId="urn:microsoft.com/office/officeart/2005/8/layout/default"/>
    <dgm:cxn modelId="{1A2599C9-5576-48A7-9150-F9BF41FCA31C}" srcId="{78E92BF4-3313-4EAA-87FB-06B6E7C4FEDE}" destId="{94E8B349-0B20-4607-BFA8-9BA3B6738462}" srcOrd="3" destOrd="0" parTransId="{4A91B4EA-4DFB-4A7B-834A-5E5D5673FF3D}" sibTransId="{23F5F0ED-1609-489E-988A-DBFE8A0D40E3}"/>
    <dgm:cxn modelId="{926C8BCC-F6A8-470D-A29C-09F9EEE7A749}" type="presOf" srcId="{3604022B-052E-487F-8B0C-185BAA8CCB7F}" destId="{AFB8D687-D8AF-4680-9A18-C6AA01B00A25}" srcOrd="0" destOrd="0" presId="urn:microsoft.com/office/officeart/2005/8/layout/default"/>
    <dgm:cxn modelId="{103C9CE1-34B9-438A-9EBE-3515BA6342A4}" srcId="{78E92BF4-3313-4EAA-87FB-06B6E7C4FEDE}" destId="{3604022B-052E-487F-8B0C-185BAA8CCB7F}" srcOrd="1" destOrd="0" parTransId="{1533FC7F-0B96-4EB8-8FDA-B269635D93F1}" sibTransId="{1B333759-A43B-480F-B362-A7A64F79F037}"/>
    <dgm:cxn modelId="{D2B89DF7-04F9-4970-89E1-EED829DCD7E2}" srcId="{78E92BF4-3313-4EAA-87FB-06B6E7C4FEDE}" destId="{E05C6407-241F-438A-BDBF-4D1B7CD23B9E}" srcOrd="0" destOrd="0" parTransId="{A9AF010D-0E43-47C7-8279-0BB265B970A7}" sibTransId="{366814E5-2783-4EA5-9B1B-AC42A2B8DBF1}"/>
    <dgm:cxn modelId="{A11720B6-F83D-4C69-923F-7DBB0572D2AC}" type="presParOf" srcId="{75DFEDF8-F853-4DC1-B27F-C8E5138D472B}" destId="{B19F9DC5-5B2F-4DE3-BC23-D6C55EC027EF}" srcOrd="0" destOrd="0" presId="urn:microsoft.com/office/officeart/2005/8/layout/default"/>
    <dgm:cxn modelId="{9EC5BDDD-EFD2-4534-B52A-A5E108068B1F}" type="presParOf" srcId="{75DFEDF8-F853-4DC1-B27F-C8E5138D472B}" destId="{F2313BB1-ED9C-4493-BFDE-30694EC8D80D}" srcOrd="1" destOrd="0" presId="urn:microsoft.com/office/officeart/2005/8/layout/default"/>
    <dgm:cxn modelId="{28516082-8A54-40AF-B46A-708CD9A55A1C}" type="presParOf" srcId="{75DFEDF8-F853-4DC1-B27F-C8E5138D472B}" destId="{AFB8D687-D8AF-4680-9A18-C6AA01B00A25}" srcOrd="2" destOrd="0" presId="urn:microsoft.com/office/officeart/2005/8/layout/default"/>
    <dgm:cxn modelId="{C28A0315-8FCA-4CB2-B70D-A524D3412548}" type="presParOf" srcId="{75DFEDF8-F853-4DC1-B27F-C8E5138D472B}" destId="{254409ED-7ACB-485B-83EC-E16D32ABE329}" srcOrd="3" destOrd="0" presId="urn:microsoft.com/office/officeart/2005/8/layout/default"/>
    <dgm:cxn modelId="{B5A8CC10-E384-4F47-B85F-5A99638B190D}" type="presParOf" srcId="{75DFEDF8-F853-4DC1-B27F-C8E5138D472B}" destId="{23444557-04B1-4E77-9E88-776782FCC4AE}" srcOrd="4" destOrd="0" presId="urn:microsoft.com/office/officeart/2005/8/layout/default"/>
    <dgm:cxn modelId="{5B65D8E5-B436-4AA5-9A57-2ED68772D222}" type="presParOf" srcId="{75DFEDF8-F853-4DC1-B27F-C8E5138D472B}" destId="{1C15632F-1EA6-41E3-951A-399DF716C504}" srcOrd="5" destOrd="0" presId="urn:microsoft.com/office/officeart/2005/8/layout/default"/>
    <dgm:cxn modelId="{C85E53A3-C0F4-4E3E-BE70-B0C92541247A}" type="presParOf" srcId="{75DFEDF8-F853-4DC1-B27F-C8E5138D472B}" destId="{18D911D0-2772-4CE2-A79B-FF85BC3B2E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6B4C6-B6A0-41BF-B5DF-02AF5FF180F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59B87C-9539-4E2B-9254-D8C163224F8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/>
            <a:t>Pista de karting.</a:t>
          </a:r>
          <a:endParaRPr lang="en-US"/>
        </a:p>
      </dgm:t>
    </dgm:pt>
    <dgm:pt modelId="{EED7BDBC-1C36-4332-8D63-DB1D367035AB}" type="parTrans" cxnId="{2D673981-038D-4021-BFE1-FB869D26504E}">
      <dgm:prSet/>
      <dgm:spPr/>
      <dgm:t>
        <a:bodyPr/>
        <a:lstStyle/>
        <a:p>
          <a:endParaRPr lang="en-US"/>
        </a:p>
      </dgm:t>
    </dgm:pt>
    <dgm:pt modelId="{6C930432-5312-45DA-A439-32219D929824}" type="sibTrans" cxnId="{2D673981-038D-4021-BFE1-FB869D26504E}">
      <dgm:prSet/>
      <dgm:spPr/>
      <dgm:t>
        <a:bodyPr/>
        <a:lstStyle/>
        <a:p>
          <a:endParaRPr lang="en-US"/>
        </a:p>
      </dgm:t>
    </dgm:pt>
    <dgm:pt modelId="{F35DD4CC-BC13-4E99-AF89-3263CCDC2E8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/>
            <a:t>Rocódromo.</a:t>
          </a:r>
          <a:endParaRPr lang="en-US"/>
        </a:p>
      </dgm:t>
    </dgm:pt>
    <dgm:pt modelId="{BFE3D00A-93BA-4760-A393-61869B047CBD}" type="parTrans" cxnId="{8023E6F5-BCD7-4592-A0B8-12956C6572C6}">
      <dgm:prSet/>
      <dgm:spPr/>
      <dgm:t>
        <a:bodyPr/>
        <a:lstStyle/>
        <a:p>
          <a:endParaRPr lang="en-US"/>
        </a:p>
      </dgm:t>
    </dgm:pt>
    <dgm:pt modelId="{A65806D1-7892-4C18-838A-693A298AFD34}" type="sibTrans" cxnId="{8023E6F5-BCD7-4592-A0B8-12956C6572C6}">
      <dgm:prSet/>
      <dgm:spPr/>
      <dgm:t>
        <a:bodyPr/>
        <a:lstStyle/>
        <a:p>
          <a:endParaRPr lang="en-US"/>
        </a:p>
      </dgm:t>
    </dgm:pt>
    <dgm:pt modelId="{1B25DFB1-1580-48D0-95D4-2727A9C1BC1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2 campos de fútbol</a:t>
          </a:r>
          <a:endParaRPr lang="en-US" dirty="0"/>
        </a:p>
      </dgm:t>
    </dgm:pt>
    <dgm:pt modelId="{E2D10D07-B95F-4C77-8924-DBFED75069D0}" type="parTrans" cxnId="{9CD90F10-6433-4DBE-A893-24F32196873F}">
      <dgm:prSet/>
      <dgm:spPr/>
      <dgm:t>
        <a:bodyPr/>
        <a:lstStyle/>
        <a:p>
          <a:endParaRPr lang="en-US"/>
        </a:p>
      </dgm:t>
    </dgm:pt>
    <dgm:pt modelId="{53CAF4D2-6DC4-4DA4-8030-C6612152924D}" type="sibTrans" cxnId="{9CD90F10-6433-4DBE-A893-24F32196873F}">
      <dgm:prSet/>
      <dgm:spPr/>
      <dgm:t>
        <a:bodyPr/>
        <a:lstStyle/>
        <a:p>
          <a:endParaRPr lang="en-US"/>
        </a:p>
      </dgm:t>
    </dgm:pt>
    <dgm:pt modelId="{C9289743-7558-41BF-A62E-CCBA9FF0051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Espacios polideportivos: pistas de baloncesto, voleibol, ping-pong… </a:t>
          </a:r>
          <a:endParaRPr lang="en-US" dirty="0"/>
        </a:p>
      </dgm:t>
    </dgm:pt>
    <dgm:pt modelId="{3EEE2B0E-006A-4E30-9507-D7779CE40968}" type="parTrans" cxnId="{44AFF82C-3F5F-4AD7-8BEE-BDF77EACD67D}">
      <dgm:prSet/>
      <dgm:spPr/>
      <dgm:t>
        <a:bodyPr/>
        <a:lstStyle/>
        <a:p>
          <a:endParaRPr lang="en-US"/>
        </a:p>
      </dgm:t>
    </dgm:pt>
    <dgm:pt modelId="{A7C3D4CF-0969-48D8-B49A-CF0CC57F3712}" type="sibTrans" cxnId="{44AFF82C-3F5F-4AD7-8BEE-BDF77EACD67D}">
      <dgm:prSet/>
      <dgm:spPr/>
      <dgm:t>
        <a:bodyPr/>
        <a:lstStyle/>
        <a:p>
          <a:endParaRPr lang="en-US"/>
        </a:p>
      </dgm:t>
    </dgm:pt>
    <dgm:pt modelId="{D4B01297-D574-45B1-A8B8-56A31F8F6D3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Aulas y salas de talleres.</a:t>
          </a:r>
          <a:endParaRPr lang="en-US" dirty="0"/>
        </a:p>
      </dgm:t>
    </dgm:pt>
    <dgm:pt modelId="{DC61EA06-1A39-4CF6-B4D9-40797E794B91}" type="parTrans" cxnId="{7D8D44B6-490A-4FDA-907D-022AB17E6BEA}">
      <dgm:prSet/>
      <dgm:spPr/>
      <dgm:t>
        <a:bodyPr/>
        <a:lstStyle/>
        <a:p>
          <a:endParaRPr lang="en-US"/>
        </a:p>
      </dgm:t>
    </dgm:pt>
    <dgm:pt modelId="{D89E732C-F7FD-418E-BFD6-F3459126385C}" type="sibTrans" cxnId="{7D8D44B6-490A-4FDA-907D-022AB17E6BEA}">
      <dgm:prSet/>
      <dgm:spPr/>
      <dgm:t>
        <a:bodyPr/>
        <a:lstStyle/>
        <a:p>
          <a:endParaRPr lang="en-US"/>
        </a:p>
      </dgm:t>
    </dgm:pt>
    <dgm:pt modelId="{AF365A44-AB91-4306-B9D2-1B513486F10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Zona de granja y huerto ecológico.</a:t>
          </a:r>
          <a:endParaRPr lang="en-US" dirty="0"/>
        </a:p>
      </dgm:t>
    </dgm:pt>
    <dgm:pt modelId="{90183ABD-8618-4FAE-BDDD-E89F1C5E16C1}" type="parTrans" cxnId="{6250728C-E0EB-4978-957B-82E47F118166}">
      <dgm:prSet/>
      <dgm:spPr/>
      <dgm:t>
        <a:bodyPr/>
        <a:lstStyle/>
        <a:p>
          <a:endParaRPr lang="en-US"/>
        </a:p>
      </dgm:t>
    </dgm:pt>
    <dgm:pt modelId="{61E09333-F2FF-4350-B8FF-53095F648E4C}" type="sibTrans" cxnId="{6250728C-E0EB-4978-957B-82E47F118166}">
      <dgm:prSet/>
      <dgm:spPr/>
      <dgm:t>
        <a:bodyPr/>
        <a:lstStyle/>
        <a:p>
          <a:endParaRPr lang="en-US"/>
        </a:p>
      </dgm:t>
    </dgm:pt>
    <dgm:pt modelId="{BDF73D8F-409B-482A-81B1-DB14D5D0247F}" type="pres">
      <dgm:prSet presAssocID="{5676B4C6-B6A0-41BF-B5DF-02AF5FF180FE}" presName="diagram" presStyleCnt="0">
        <dgm:presLayoutVars>
          <dgm:dir/>
          <dgm:resizeHandles val="exact"/>
        </dgm:presLayoutVars>
      </dgm:prSet>
      <dgm:spPr/>
    </dgm:pt>
    <dgm:pt modelId="{B796B8F5-B4DD-489F-8C90-03CDAF05CFDA}" type="pres">
      <dgm:prSet presAssocID="{0D59B87C-9539-4E2B-9254-D8C163224F83}" presName="node" presStyleLbl="node1" presStyleIdx="0" presStyleCnt="6">
        <dgm:presLayoutVars>
          <dgm:bulletEnabled val="1"/>
        </dgm:presLayoutVars>
      </dgm:prSet>
      <dgm:spPr/>
    </dgm:pt>
    <dgm:pt modelId="{06E56B66-83F6-4ED9-912A-31D582007C0E}" type="pres">
      <dgm:prSet presAssocID="{6C930432-5312-45DA-A439-32219D929824}" presName="sibTrans" presStyleCnt="0"/>
      <dgm:spPr/>
    </dgm:pt>
    <dgm:pt modelId="{8E70B278-8F45-4E72-A838-749040D4C803}" type="pres">
      <dgm:prSet presAssocID="{F35DD4CC-BC13-4E99-AF89-3263CCDC2E83}" presName="node" presStyleLbl="node1" presStyleIdx="1" presStyleCnt="6">
        <dgm:presLayoutVars>
          <dgm:bulletEnabled val="1"/>
        </dgm:presLayoutVars>
      </dgm:prSet>
      <dgm:spPr/>
    </dgm:pt>
    <dgm:pt modelId="{1809A9D0-F2C2-43B2-83EC-B91145ED10EF}" type="pres">
      <dgm:prSet presAssocID="{A65806D1-7892-4C18-838A-693A298AFD34}" presName="sibTrans" presStyleCnt="0"/>
      <dgm:spPr/>
    </dgm:pt>
    <dgm:pt modelId="{56207174-882F-4011-94AE-417979EC3DB8}" type="pres">
      <dgm:prSet presAssocID="{1B25DFB1-1580-48D0-95D4-2727A9C1BC1C}" presName="node" presStyleLbl="node1" presStyleIdx="2" presStyleCnt="6">
        <dgm:presLayoutVars>
          <dgm:bulletEnabled val="1"/>
        </dgm:presLayoutVars>
      </dgm:prSet>
      <dgm:spPr/>
    </dgm:pt>
    <dgm:pt modelId="{1164CE4F-83A0-40C6-B693-640316145E75}" type="pres">
      <dgm:prSet presAssocID="{53CAF4D2-6DC4-4DA4-8030-C6612152924D}" presName="sibTrans" presStyleCnt="0"/>
      <dgm:spPr/>
    </dgm:pt>
    <dgm:pt modelId="{220AE5B2-BD36-4527-A539-DE4EF5B7A938}" type="pres">
      <dgm:prSet presAssocID="{C9289743-7558-41BF-A62E-CCBA9FF00510}" presName="node" presStyleLbl="node1" presStyleIdx="3" presStyleCnt="6">
        <dgm:presLayoutVars>
          <dgm:bulletEnabled val="1"/>
        </dgm:presLayoutVars>
      </dgm:prSet>
      <dgm:spPr/>
    </dgm:pt>
    <dgm:pt modelId="{6DF7E531-BC3A-44BE-BB2C-D02C3CC89A8E}" type="pres">
      <dgm:prSet presAssocID="{A7C3D4CF-0969-48D8-B49A-CF0CC57F3712}" presName="sibTrans" presStyleCnt="0"/>
      <dgm:spPr/>
    </dgm:pt>
    <dgm:pt modelId="{37D78EFA-FE1A-46FB-936E-8DEE90EE9483}" type="pres">
      <dgm:prSet presAssocID="{D4B01297-D574-45B1-A8B8-56A31F8F6D3C}" presName="node" presStyleLbl="node1" presStyleIdx="4" presStyleCnt="6">
        <dgm:presLayoutVars>
          <dgm:bulletEnabled val="1"/>
        </dgm:presLayoutVars>
      </dgm:prSet>
      <dgm:spPr/>
    </dgm:pt>
    <dgm:pt modelId="{38091A40-864C-44EC-9BD1-3F59FAFCAF4C}" type="pres">
      <dgm:prSet presAssocID="{D89E732C-F7FD-418E-BFD6-F3459126385C}" presName="sibTrans" presStyleCnt="0"/>
      <dgm:spPr/>
    </dgm:pt>
    <dgm:pt modelId="{5CA06193-00D0-434D-B260-22A178126447}" type="pres">
      <dgm:prSet presAssocID="{AF365A44-AB91-4306-B9D2-1B513486F100}" presName="node" presStyleLbl="node1" presStyleIdx="5" presStyleCnt="6">
        <dgm:presLayoutVars>
          <dgm:bulletEnabled val="1"/>
        </dgm:presLayoutVars>
      </dgm:prSet>
      <dgm:spPr/>
    </dgm:pt>
  </dgm:ptLst>
  <dgm:cxnLst>
    <dgm:cxn modelId="{9CD90F10-6433-4DBE-A893-24F32196873F}" srcId="{5676B4C6-B6A0-41BF-B5DF-02AF5FF180FE}" destId="{1B25DFB1-1580-48D0-95D4-2727A9C1BC1C}" srcOrd="2" destOrd="0" parTransId="{E2D10D07-B95F-4C77-8924-DBFED75069D0}" sibTransId="{53CAF4D2-6DC4-4DA4-8030-C6612152924D}"/>
    <dgm:cxn modelId="{3B078927-C0F5-480F-BBEA-4773DC2A1761}" type="presOf" srcId="{C9289743-7558-41BF-A62E-CCBA9FF00510}" destId="{220AE5B2-BD36-4527-A539-DE4EF5B7A938}" srcOrd="0" destOrd="0" presId="urn:microsoft.com/office/officeart/2005/8/layout/default"/>
    <dgm:cxn modelId="{44AFF82C-3F5F-4AD7-8BEE-BDF77EACD67D}" srcId="{5676B4C6-B6A0-41BF-B5DF-02AF5FF180FE}" destId="{C9289743-7558-41BF-A62E-CCBA9FF00510}" srcOrd="3" destOrd="0" parTransId="{3EEE2B0E-006A-4E30-9507-D7779CE40968}" sibTransId="{A7C3D4CF-0969-48D8-B49A-CF0CC57F3712}"/>
    <dgm:cxn modelId="{2086DF2F-ED63-4529-A79A-8749F0233F08}" type="presOf" srcId="{0D59B87C-9539-4E2B-9254-D8C163224F83}" destId="{B796B8F5-B4DD-489F-8C90-03CDAF05CFDA}" srcOrd="0" destOrd="0" presId="urn:microsoft.com/office/officeart/2005/8/layout/default"/>
    <dgm:cxn modelId="{F3A81138-DC83-422F-B9E1-B4BE4459F24A}" type="presOf" srcId="{F35DD4CC-BC13-4E99-AF89-3263CCDC2E83}" destId="{8E70B278-8F45-4E72-A838-749040D4C803}" srcOrd="0" destOrd="0" presId="urn:microsoft.com/office/officeart/2005/8/layout/default"/>
    <dgm:cxn modelId="{2D673981-038D-4021-BFE1-FB869D26504E}" srcId="{5676B4C6-B6A0-41BF-B5DF-02AF5FF180FE}" destId="{0D59B87C-9539-4E2B-9254-D8C163224F83}" srcOrd="0" destOrd="0" parTransId="{EED7BDBC-1C36-4332-8D63-DB1D367035AB}" sibTransId="{6C930432-5312-45DA-A439-32219D929824}"/>
    <dgm:cxn modelId="{6250728C-E0EB-4978-957B-82E47F118166}" srcId="{5676B4C6-B6A0-41BF-B5DF-02AF5FF180FE}" destId="{AF365A44-AB91-4306-B9D2-1B513486F100}" srcOrd="5" destOrd="0" parTransId="{90183ABD-8618-4FAE-BDDD-E89F1C5E16C1}" sibTransId="{61E09333-F2FF-4350-B8FF-53095F648E4C}"/>
    <dgm:cxn modelId="{519CC995-F887-44E2-AC0C-AE4BFC9F4630}" type="presOf" srcId="{D4B01297-D574-45B1-A8B8-56A31F8F6D3C}" destId="{37D78EFA-FE1A-46FB-936E-8DEE90EE9483}" srcOrd="0" destOrd="0" presId="urn:microsoft.com/office/officeart/2005/8/layout/default"/>
    <dgm:cxn modelId="{604A66A7-AB68-4DBE-A2BE-C24BF2185ECA}" type="presOf" srcId="{1B25DFB1-1580-48D0-95D4-2727A9C1BC1C}" destId="{56207174-882F-4011-94AE-417979EC3DB8}" srcOrd="0" destOrd="0" presId="urn:microsoft.com/office/officeart/2005/8/layout/default"/>
    <dgm:cxn modelId="{7D8D44B6-490A-4FDA-907D-022AB17E6BEA}" srcId="{5676B4C6-B6A0-41BF-B5DF-02AF5FF180FE}" destId="{D4B01297-D574-45B1-A8B8-56A31F8F6D3C}" srcOrd="4" destOrd="0" parTransId="{DC61EA06-1A39-4CF6-B4D9-40797E794B91}" sibTransId="{D89E732C-F7FD-418E-BFD6-F3459126385C}"/>
    <dgm:cxn modelId="{BE02FBDA-FCF1-42F0-91A3-644ABC036D0B}" type="presOf" srcId="{5676B4C6-B6A0-41BF-B5DF-02AF5FF180FE}" destId="{BDF73D8F-409B-482A-81B1-DB14D5D0247F}" srcOrd="0" destOrd="0" presId="urn:microsoft.com/office/officeart/2005/8/layout/default"/>
    <dgm:cxn modelId="{CE5D62EA-3CD0-4694-8122-CE647117B7B2}" type="presOf" srcId="{AF365A44-AB91-4306-B9D2-1B513486F100}" destId="{5CA06193-00D0-434D-B260-22A178126447}" srcOrd="0" destOrd="0" presId="urn:microsoft.com/office/officeart/2005/8/layout/default"/>
    <dgm:cxn modelId="{8023E6F5-BCD7-4592-A0B8-12956C6572C6}" srcId="{5676B4C6-B6A0-41BF-B5DF-02AF5FF180FE}" destId="{F35DD4CC-BC13-4E99-AF89-3263CCDC2E83}" srcOrd="1" destOrd="0" parTransId="{BFE3D00A-93BA-4760-A393-61869B047CBD}" sibTransId="{A65806D1-7892-4C18-838A-693A298AFD34}"/>
    <dgm:cxn modelId="{88130D07-E5B9-4C3D-B993-8C1E9A74FF1C}" type="presParOf" srcId="{BDF73D8F-409B-482A-81B1-DB14D5D0247F}" destId="{B796B8F5-B4DD-489F-8C90-03CDAF05CFDA}" srcOrd="0" destOrd="0" presId="urn:microsoft.com/office/officeart/2005/8/layout/default"/>
    <dgm:cxn modelId="{ED2B268B-934F-45C2-92B9-B3BF83827AEE}" type="presParOf" srcId="{BDF73D8F-409B-482A-81B1-DB14D5D0247F}" destId="{06E56B66-83F6-4ED9-912A-31D582007C0E}" srcOrd="1" destOrd="0" presId="urn:microsoft.com/office/officeart/2005/8/layout/default"/>
    <dgm:cxn modelId="{A16A5F64-EFE0-4C86-A78F-E110861D0F79}" type="presParOf" srcId="{BDF73D8F-409B-482A-81B1-DB14D5D0247F}" destId="{8E70B278-8F45-4E72-A838-749040D4C803}" srcOrd="2" destOrd="0" presId="urn:microsoft.com/office/officeart/2005/8/layout/default"/>
    <dgm:cxn modelId="{501C4DF5-3EE9-4415-962B-3168846984F0}" type="presParOf" srcId="{BDF73D8F-409B-482A-81B1-DB14D5D0247F}" destId="{1809A9D0-F2C2-43B2-83EC-B91145ED10EF}" srcOrd="3" destOrd="0" presId="urn:microsoft.com/office/officeart/2005/8/layout/default"/>
    <dgm:cxn modelId="{F11F2109-C2D0-46B9-A655-E21FAB417AD6}" type="presParOf" srcId="{BDF73D8F-409B-482A-81B1-DB14D5D0247F}" destId="{56207174-882F-4011-94AE-417979EC3DB8}" srcOrd="4" destOrd="0" presId="urn:microsoft.com/office/officeart/2005/8/layout/default"/>
    <dgm:cxn modelId="{063AB542-0730-4EB0-9EA5-BFFBA532C207}" type="presParOf" srcId="{BDF73D8F-409B-482A-81B1-DB14D5D0247F}" destId="{1164CE4F-83A0-40C6-B693-640316145E75}" srcOrd="5" destOrd="0" presId="urn:microsoft.com/office/officeart/2005/8/layout/default"/>
    <dgm:cxn modelId="{2E4A286B-8535-4657-8D35-A245C3DCBC41}" type="presParOf" srcId="{BDF73D8F-409B-482A-81B1-DB14D5D0247F}" destId="{220AE5B2-BD36-4527-A539-DE4EF5B7A938}" srcOrd="6" destOrd="0" presId="urn:microsoft.com/office/officeart/2005/8/layout/default"/>
    <dgm:cxn modelId="{EFE8FCAB-21BC-4161-BDEB-0420B4BAB10F}" type="presParOf" srcId="{BDF73D8F-409B-482A-81B1-DB14D5D0247F}" destId="{6DF7E531-BC3A-44BE-BB2C-D02C3CC89A8E}" srcOrd="7" destOrd="0" presId="urn:microsoft.com/office/officeart/2005/8/layout/default"/>
    <dgm:cxn modelId="{E4407A39-9D21-40F7-B2E1-63848C3CBFC2}" type="presParOf" srcId="{BDF73D8F-409B-482A-81B1-DB14D5D0247F}" destId="{37D78EFA-FE1A-46FB-936E-8DEE90EE9483}" srcOrd="8" destOrd="0" presId="urn:microsoft.com/office/officeart/2005/8/layout/default"/>
    <dgm:cxn modelId="{CD55F297-DDE4-4847-8841-87C08057DE9B}" type="presParOf" srcId="{BDF73D8F-409B-482A-81B1-DB14D5D0247F}" destId="{38091A40-864C-44EC-9BD1-3F59FAFCAF4C}" srcOrd="9" destOrd="0" presId="urn:microsoft.com/office/officeart/2005/8/layout/default"/>
    <dgm:cxn modelId="{12CAB41A-619A-4F65-8D5B-8D45B1CF35B7}" type="presParOf" srcId="{BDF73D8F-409B-482A-81B1-DB14D5D0247F}" destId="{5CA06193-00D0-434D-B260-22A1781264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5E662E-EAA1-4FD9-98E0-6BDA70A25CA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EF56BA-9C5B-4A2D-BF09-2967D33DD6D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1600" i="0" dirty="0"/>
            <a:t>COMIDAS: La pensión completa incluye desayuno, comida, merienda y cena. Todos nuestros menús están elaborados por nutricionistas. Se trata de comida casera, preparada en nuestra cocina. Preparados para cualquier tipo de dieta o alergia alimentaria. Cada grupo come en el mismo sitio con su monitor/a correspondiente. Con la inscripción al viaje, madres, padres o tutores se comprometen a proporcionar información veraz y honesta sobre alergias, intolerancias y observaciones médicas.</a:t>
          </a:r>
          <a:endParaRPr lang="en-US" sz="1600" i="0" dirty="0"/>
        </a:p>
      </dgm:t>
    </dgm:pt>
    <dgm:pt modelId="{D6A4C7DE-CD65-4EDA-A7C8-F3C9F52D53B0}" type="parTrans" cxnId="{541D1127-4CBD-4580-A8A3-F199430C4A4F}">
      <dgm:prSet/>
      <dgm:spPr/>
      <dgm:t>
        <a:bodyPr/>
        <a:lstStyle/>
        <a:p>
          <a:endParaRPr lang="en-US"/>
        </a:p>
      </dgm:t>
    </dgm:pt>
    <dgm:pt modelId="{42855A40-BAF0-48D9-99A3-CF00ED87A605}" type="sibTrans" cxnId="{541D1127-4CBD-4580-A8A3-F199430C4A4F}">
      <dgm:prSet/>
      <dgm:spPr/>
      <dgm:t>
        <a:bodyPr/>
        <a:lstStyle/>
        <a:p>
          <a:endParaRPr lang="en-US"/>
        </a:p>
      </dgm:t>
    </dgm:pt>
    <dgm:pt modelId="{BD38814C-45C2-459D-970C-064B4B6F1429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MEDICAMENTOS en bolsa, con indicaciones y autorización dentro.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0A98FBF4-08B6-4DBD-9738-5D96B5DF2270}" type="parTrans" cxnId="{A0EF7399-A8E8-4EE2-A519-43566FD4CDE4}">
      <dgm:prSet/>
      <dgm:spPr/>
      <dgm:t>
        <a:bodyPr/>
        <a:lstStyle/>
        <a:p>
          <a:endParaRPr lang="en-US"/>
        </a:p>
      </dgm:t>
    </dgm:pt>
    <dgm:pt modelId="{F9B507B2-8FC3-4745-B3F8-B2226FA94F0F}" type="sibTrans" cxnId="{A0EF7399-A8E8-4EE2-A519-43566FD4CDE4}">
      <dgm:prSet/>
      <dgm:spPr/>
      <dgm:t>
        <a:bodyPr/>
        <a:lstStyle/>
        <a:p>
          <a:endParaRPr lang="en-US"/>
        </a:p>
      </dgm:t>
    </dgm:pt>
    <dgm:pt modelId="{242A1CBB-F871-4618-8EB0-56A82746A57B}">
      <dgm:prSet custT="1"/>
      <dgm:spPr/>
      <dgm:t>
        <a:bodyPr/>
        <a:lstStyle/>
        <a:p>
          <a:r>
            <a:rPr lang="es-ES" sz="2400" dirty="0"/>
            <a:t>Para cualquier duda, asistencia al centro de salud, </a:t>
          </a:r>
          <a:r>
            <a:rPr lang="es-ES" sz="2400" dirty="0" err="1"/>
            <a:t>etc</a:t>
          </a:r>
          <a:r>
            <a:rPr lang="es-ES" sz="2400" dirty="0"/>
            <a:t>… los profesores acompañantes se pondrán en contacto con las familias.</a:t>
          </a:r>
          <a:endParaRPr lang="en-US" sz="2400" dirty="0"/>
        </a:p>
      </dgm:t>
    </dgm:pt>
    <dgm:pt modelId="{9AA68CAD-4461-4861-8172-4A898EFB66C0}" type="parTrans" cxnId="{CD47EE5E-7DCD-4B3E-890A-F4931DE66193}">
      <dgm:prSet/>
      <dgm:spPr/>
      <dgm:t>
        <a:bodyPr/>
        <a:lstStyle/>
        <a:p>
          <a:endParaRPr lang="en-US"/>
        </a:p>
      </dgm:t>
    </dgm:pt>
    <dgm:pt modelId="{A04A3A44-374B-404C-B191-762DCC4E3ED0}" type="sibTrans" cxnId="{CD47EE5E-7DCD-4B3E-890A-F4931DE66193}">
      <dgm:prSet/>
      <dgm:spPr/>
      <dgm:t>
        <a:bodyPr/>
        <a:lstStyle/>
        <a:p>
          <a:endParaRPr lang="en-US"/>
        </a:p>
      </dgm:t>
    </dgm:pt>
    <dgm:pt modelId="{6A1A0F0E-82B0-4C6C-B4B4-5BD969D5A026}" type="pres">
      <dgm:prSet presAssocID="{8E5E662E-EAA1-4FD9-98E0-6BDA70A25CA8}" presName="vert0" presStyleCnt="0">
        <dgm:presLayoutVars>
          <dgm:dir/>
          <dgm:animOne val="branch"/>
          <dgm:animLvl val="lvl"/>
        </dgm:presLayoutVars>
      </dgm:prSet>
      <dgm:spPr/>
    </dgm:pt>
    <dgm:pt modelId="{F5178149-4E0A-4818-9A20-F3843D805153}" type="pres">
      <dgm:prSet presAssocID="{C2EF56BA-9C5B-4A2D-BF09-2967D33DD6DD}" presName="thickLine" presStyleLbl="alignNode1" presStyleIdx="0" presStyleCnt="3"/>
      <dgm:spPr/>
    </dgm:pt>
    <dgm:pt modelId="{34F0A323-8EBC-4F37-98F8-6523761BCDF3}" type="pres">
      <dgm:prSet presAssocID="{C2EF56BA-9C5B-4A2D-BF09-2967D33DD6DD}" presName="horz1" presStyleCnt="0"/>
      <dgm:spPr/>
    </dgm:pt>
    <dgm:pt modelId="{A9CF79FD-9F6D-4957-85C2-3B7F397421CC}" type="pres">
      <dgm:prSet presAssocID="{C2EF56BA-9C5B-4A2D-BF09-2967D33DD6DD}" presName="tx1" presStyleLbl="revTx" presStyleIdx="0" presStyleCnt="3"/>
      <dgm:spPr/>
    </dgm:pt>
    <dgm:pt modelId="{5D60C053-AFCA-4D14-883C-D5A8E2E322DE}" type="pres">
      <dgm:prSet presAssocID="{C2EF56BA-9C5B-4A2D-BF09-2967D33DD6DD}" presName="vert1" presStyleCnt="0"/>
      <dgm:spPr/>
    </dgm:pt>
    <dgm:pt modelId="{7D6373B5-D889-44A5-9FA0-4CD6AA961F5C}" type="pres">
      <dgm:prSet presAssocID="{BD38814C-45C2-459D-970C-064B4B6F1429}" presName="thickLine" presStyleLbl="alignNode1" presStyleIdx="1" presStyleCnt="3"/>
      <dgm:spPr/>
    </dgm:pt>
    <dgm:pt modelId="{BFD3D487-671D-451E-B44C-7C6BC1EDA0E4}" type="pres">
      <dgm:prSet presAssocID="{BD38814C-45C2-459D-970C-064B4B6F1429}" presName="horz1" presStyleCnt="0"/>
      <dgm:spPr/>
    </dgm:pt>
    <dgm:pt modelId="{018E9F93-7D4B-4FB5-92A7-B5885744F0D6}" type="pres">
      <dgm:prSet presAssocID="{BD38814C-45C2-459D-970C-064B4B6F1429}" presName="tx1" presStyleLbl="revTx" presStyleIdx="1" presStyleCnt="3"/>
      <dgm:spPr/>
    </dgm:pt>
    <dgm:pt modelId="{D9EB61F7-F88D-4F86-8C10-27DD664D6F52}" type="pres">
      <dgm:prSet presAssocID="{BD38814C-45C2-459D-970C-064B4B6F1429}" presName="vert1" presStyleCnt="0"/>
      <dgm:spPr/>
    </dgm:pt>
    <dgm:pt modelId="{08FE17E8-4F1A-433B-B4EF-6A24711CA5F9}" type="pres">
      <dgm:prSet presAssocID="{242A1CBB-F871-4618-8EB0-56A82746A57B}" presName="thickLine" presStyleLbl="alignNode1" presStyleIdx="2" presStyleCnt="3"/>
      <dgm:spPr/>
    </dgm:pt>
    <dgm:pt modelId="{7607C4D6-D011-4268-BA87-E4BBD5EA00C4}" type="pres">
      <dgm:prSet presAssocID="{242A1CBB-F871-4618-8EB0-56A82746A57B}" presName="horz1" presStyleCnt="0"/>
      <dgm:spPr/>
    </dgm:pt>
    <dgm:pt modelId="{9DF02715-D962-4015-B407-7FE0B824928D}" type="pres">
      <dgm:prSet presAssocID="{242A1CBB-F871-4618-8EB0-56A82746A57B}" presName="tx1" presStyleLbl="revTx" presStyleIdx="2" presStyleCnt="3"/>
      <dgm:spPr/>
    </dgm:pt>
    <dgm:pt modelId="{E6FE9EC7-673B-463C-9C13-0E03E0D3741E}" type="pres">
      <dgm:prSet presAssocID="{242A1CBB-F871-4618-8EB0-56A82746A57B}" presName="vert1" presStyleCnt="0"/>
      <dgm:spPr/>
    </dgm:pt>
  </dgm:ptLst>
  <dgm:cxnLst>
    <dgm:cxn modelId="{541D1127-4CBD-4580-A8A3-F199430C4A4F}" srcId="{8E5E662E-EAA1-4FD9-98E0-6BDA70A25CA8}" destId="{C2EF56BA-9C5B-4A2D-BF09-2967D33DD6DD}" srcOrd="0" destOrd="0" parTransId="{D6A4C7DE-CD65-4EDA-A7C8-F3C9F52D53B0}" sibTransId="{42855A40-BAF0-48D9-99A3-CF00ED87A605}"/>
    <dgm:cxn modelId="{CD47EE5E-7DCD-4B3E-890A-F4931DE66193}" srcId="{8E5E662E-EAA1-4FD9-98E0-6BDA70A25CA8}" destId="{242A1CBB-F871-4618-8EB0-56A82746A57B}" srcOrd="2" destOrd="0" parTransId="{9AA68CAD-4461-4861-8172-4A898EFB66C0}" sibTransId="{A04A3A44-374B-404C-B191-762DCC4E3ED0}"/>
    <dgm:cxn modelId="{7FBD8461-64D6-4487-989D-9CDAEC56057E}" type="presOf" srcId="{8E5E662E-EAA1-4FD9-98E0-6BDA70A25CA8}" destId="{6A1A0F0E-82B0-4C6C-B4B4-5BD969D5A026}" srcOrd="0" destOrd="0" presId="urn:microsoft.com/office/officeart/2008/layout/LinedList"/>
    <dgm:cxn modelId="{02946967-5EFF-4E47-811E-AC03081E2504}" type="presOf" srcId="{BD38814C-45C2-459D-970C-064B4B6F1429}" destId="{018E9F93-7D4B-4FB5-92A7-B5885744F0D6}" srcOrd="0" destOrd="0" presId="urn:microsoft.com/office/officeart/2008/layout/LinedList"/>
    <dgm:cxn modelId="{A0EF7399-A8E8-4EE2-A519-43566FD4CDE4}" srcId="{8E5E662E-EAA1-4FD9-98E0-6BDA70A25CA8}" destId="{BD38814C-45C2-459D-970C-064B4B6F1429}" srcOrd="1" destOrd="0" parTransId="{0A98FBF4-08B6-4DBD-9738-5D96B5DF2270}" sibTransId="{F9B507B2-8FC3-4745-B3F8-B2226FA94F0F}"/>
    <dgm:cxn modelId="{C8F7BAAE-60BC-4487-A76E-AB3B0D57679F}" type="presOf" srcId="{C2EF56BA-9C5B-4A2D-BF09-2967D33DD6DD}" destId="{A9CF79FD-9F6D-4957-85C2-3B7F397421CC}" srcOrd="0" destOrd="0" presId="urn:microsoft.com/office/officeart/2008/layout/LinedList"/>
    <dgm:cxn modelId="{4FFB64F0-A9D0-424F-8C43-326E096ECDF2}" type="presOf" srcId="{242A1CBB-F871-4618-8EB0-56A82746A57B}" destId="{9DF02715-D962-4015-B407-7FE0B824928D}" srcOrd="0" destOrd="0" presId="urn:microsoft.com/office/officeart/2008/layout/LinedList"/>
    <dgm:cxn modelId="{20575340-0454-4D67-871F-376FAF99CF5D}" type="presParOf" srcId="{6A1A0F0E-82B0-4C6C-B4B4-5BD969D5A026}" destId="{F5178149-4E0A-4818-9A20-F3843D805153}" srcOrd="0" destOrd="0" presId="urn:microsoft.com/office/officeart/2008/layout/LinedList"/>
    <dgm:cxn modelId="{0CDBA660-EA50-4006-8943-027DB6F783ED}" type="presParOf" srcId="{6A1A0F0E-82B0-4C6C-B4B4-5BD969D5A026}" destId="{34F0A323-8EBC-4F37-98F8-6523761BCDF3}" srcOrd="1" destOrd="0" presId="urn:microsoft.com/office/officeart/2008/layout/LinedList"/>
    <dgm:cxn modelId="{6DC24936-E0E9-4FB0-8E5D-3CEFDD8C654B}" type="presParOf" srcId="{34F0A323-8EBC-4F37-98F8-6523761BCDF3}" destId="{A9CF79FD-9F6D-4957-85C2-3B7F397421CC}" srcOrd="0" destOrd="0" presId="urn:microsoft.com/office/officeart/2008/layout/LinedList"/>
    <dgm:cxn modelId="{69C32A3E-32F9-45DB-8B53-B3F67D04A794}" type="presParOf" srcId="{34F0A323-8EBC-4F37-98F8-6523761BCDF3}" destId="{5D60C053-AFCA-4D14-883C-D5A8E2E322DE}" srcOrd="1" destOrd="0" presId="urn:microsoft.com/office/officeart/2008/layout/LinedList"/>
    <dgm:cxn modelId="{21F111D3-DCDD-419C-8155-CC2D9F846FCE}" type="presParOf" srcId="{6A1A0F0E-82B0-4C6C-B4B4-5BD969D5A026}" destId="{7D6373B5-D889-44A5-9FA0-4CD6AA961F5C}" srcOrd="2" destOrd="0" presId="urn:microsoft.com/office/officeart/2008/layout/LinedList"/>
    <dgm:cxn modelId="{E4CB1C0A-08D4-478B-9370-1D5AFD5C0288}" type="presParOf" srcId="{6A1A0F0E-82B0-4C6C-B4B4-5BD969D5A026}" destId="{BFD3D487-671D-451E-B44C-7C6BC1EDA0E4}" srcOrd="3" destOrd="0" presId="urn:microsoft.com/office/officeart/2008/layout/LinedList"/>
    <dgm:cxn modelId="{001381F8-5380-4B13-91E6-16536B36987A}" type="presParOf" srcId="{BFD3D487-671D-451E-B44C-7C6BC1EDA0E4}" destId="{018E9F93-7D4B-4FB5-92A7-B5885744F0D6}" srcOrd="0" destOrd="0" presId="urn:microsoft.com/office/officeart/2008/layout/LinedList"/>
    <dgm:cxn modelId="{4B287F66-9C4A-4B6D-A0DB-4CB65744B4EF}" type="presParOf" srcId="{BFD3D487-671D-451E-B44C-7C6BC1EDA0E4}" destId="{D9EB61F7-F88D-4F86-8C10-27DD664D6F52}" srcOrd="1" destOrd="0" presId="urn:microsoft.com/office/officeart/2008/layout/LinedList"/>
    <dgm:cxn modelId="{6400DE66-F590-498A-AF21-2ECD5DEB6084}" type="presParOf" srcId="{6A1A0F0E-82B0-4C6C-B4B4-5BD969D5A026}" destId="{08FE17E8-4F1A-433B-B4EF-6A24711CA5F9}" srcOrd="4" destOrd="0" presId="urn:microsoft.com/office/officeart/2008/layout/LinedList"/>
    <dgm:cxn modelId="{6DAFD4E9-C75A-4266-9487-D1B65B22B0FA}" type="presParOf" srcId="{6A1A0F0E-82B0-4C6C-B4B4-5BD969D5A026}" destId="{7607C4D6-D011-4268-BA87-E4BBD5EA00C4}" srcOrd="5" destOrd="0" presId="urn:microsoft.com/office/officeart/2008/layout/LinedList"/>
    <dgm:cxn modelId="{52479C3F-B4D8-4543-9BAC-25A67E9A23D8}" type="presParOf" srcId="{7607C4D6-D011-4268-BA87-E4BBD5EA00C4}" destId="{9DF02715-D962-4015-B407-7FE0B824928D}" srcOrd="0" destOrd="0" presId="urn:microsoft.com/office/officeart/2008/layout/LinedList"/>
    <dgm:cxn modelId="{05A1142B-11F2-49DD-B85F-5CD415CC2FBE}" type="presParOf" srcId="{7607C4D6-D011-4268-BA87-E4BBD5EA00C4}" destId="{E6FE9EC7-673B-463C-9C13-0E03E0D3741E}" srcOrd="1" destOrd="0" presId="urn:microsoft.com/office/officeart/2008/layout/Lin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EB8560-6142-4812-A218-433D3030C3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9ADA20-BF49-42F6-96D7-635344C0B4B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Las familias cumplimentarán un formulario a través de Alexia en la que se indicará el interés en asistir. Es necesario que se realice como muy tarde el </a:t>
          </a:r>
          <a:r>
            <a:rPr lang="es-ES" b="1" dirty="0"/>
            <a:t>VIERNES 3 de MARZO</a:t>
          </a:r>
          <a:r>
            <a:rPr lang="es-ES" dirty="0"/>
            <a:t>. El pago se realizará en tres pagos, en los meses de abril, mayo y junio. </a:t>
          </a:r>
          <a:endParaRPr lang="en-US" dirty="0"/>
        </a:p>
      </dgm:t>
    </dgm:pt>
    <dgm:pt modelId="{9B581E49-7C86-4866-B4FE-C5A7764A267E}" type="parTrans" cxnId="{37C16DD5-8D1A-4F98-9F99-AABA7127B08B}">
      <dgm:prSet/>
      <dgm:spPr/>
      <dgm:t>
        <a:bodyPr/>
        <a:lstStyle/>
        <a:p>
          <a:endParaRPr lang="en-US"/>
        </a:p>
      </dgm:t>
    </dgm:pt>
    <dgm:pt modelId="{E1F2CD1E-FC3A-4751-B9BE-BC773AB8EC68}" type="sibTrans" cxnId="{37C16DD5-8D1A-4F98-9F99-AABA7127B08B}">
      <dgm:prSet/>
      <dgm:spPr/>
      <dgm:t>
        <a:bodyPr/>
        <a:lstStyle/>
        <a:p>
          <a:endParaRPr lang="en-US"/>
        </a:p>
      </dgm:t>
    </dgm:pt>
    <dgm:pt modelId="{7D0836FE-E813-40B2-973E-C0DE1C499148}">
      <dgm:prSet/>
      <dgm:spPr/>
      <dgm:t>
        <a:bodyPr/>
        <a:lstStyle/>
        <a:p>
          <a:r>
            <a:rPr lang="es-ES" dirty="0"/>
            <a:t>El viaje se organizará únicamente si se inscriben un mínimo de </a:t>
          </a:r>
          <a:r>
            <a:rPr lang="es-ES" b="1" dirty="0"/>
            <a:t>80 alumnos.</a:t>
          </a:r>
          <a:endParaRPr lang="en-US" dirty="0"/>
        </a:p>
      </dgm:t>
    </dgm:pt>
    <dgm:pt modelId="{FDF9D6D9-D021-4D6A-B53D-10B67C1A705A}" type="parTrans" cxnId="{782EE54A-64EA-44B5-BAFD-5AB165A626CE}">
      <dgm:prSet/>
      <dgm:spPr/>
      <dgm:t>
        <a:bodyPr/>
        <a:lstStyle/>
        <a:p>
          <a:endParaRPr lang="en-US"/>
        </a:p>
      </dgm:t>
    </dgm:pt>
    <dgm:pt modelId="{6CEAAC85-5D47-4DD1-A734-E8080322707F}" type="sibTrans" cxnId="{782EE54A-64EA-44B5-BAFD-5AB165A626CE}">
      <dgm:prSet/>
      <dgm:spPr/>
      <dgm:t>
        <a:bodyPr/>
        <a:lstStyle/>
        <a:p>
          <a:endParaRPr lang="en-US"/>
        </a:p>
      </dgm:t>
    </dgm:pt>
    <dgm:pt modelId="{D65E5F31-00C1-453C-9626-E1C188AFE1C0}">
      <dgm:prSet/>
      <dgm:spPr/>
      <dgm:t>
        <a:bodyPr/>
        <a:lstStyle/>
        <a:p>
          <a:r>
            <a:rPr lang="es-ES" dirty="0"/>
            <a:t>Seguro de cancelación: </a:t>
          </a:r>
          <a:r>
            <a:rPr lang="es-ES" b="1" dirty="0"/>
            <a:t>15€</a:t>
          </a:r>
          <a:r>
            <a:rPr lang="es-ES" dirty="0"/>
            <a:t> por niño (Opcional): Enfermedad, accidente, etc. </a:t>
          </a:r>
        </a:p>
        <a:p>
          <a:r>
            <a:rPr lang="es-ES" dirty="0"/>
            <a:t>No se puede anular por suspensos (no se devuelve el dinero).</a:t>
          </a:r>
          <a:endParaRPr lang="en-US" dirty="0"/>
        </a:p>
      </dgm:t>
    </dgm:pt>
    <dgm:pt modelId="{E509E51B-D80B-4F76-AA2A-AA98A59D14D8}" type="parTrans" cxnId="{7D3F9B3D-E2CA-409E-8236-E0A996B23264}">
      <dgm:prSet/>
      <dgm:spPr/>
      <dgm:t>
        <a:bodyPr/>
        <a:lstStyle/>
        <a:p>
          <a:endParaRPr lang="en-US"/>
        </a:p>
      </dgm:t>
    </dgm:pt>
    <dgm:pt modelId="{0175D906-B453-4903-BA90-7950F18021BC}" type="sibTrans" cxnId="{7D3F9B3D-E2CA-409E-8236-E0A996B23264}">
      <dgm:prSet/>
      <dgm:spPr/>
      <dgm:t>
        <a:bodyPr/>
        <a:lstStyle/>
        <a:p>
          <a:endParaRPr lang="en-US"/>
        </a:p>
      </dgm:t>
    </dgm:pt>
    <dgm:pt modelId="{00C663E4-7252-4D9D-A415-0012EE9CE024}">
      <dgm:prSet/>
      <dgm:spPr/>
      <dgm:t>
        <a:bodyPr/>
        <a:lstStyle/>
        <a:p>
          <a:r>
            <a:rPr lang="es-ES" b="1" dirty="0"/>
            <a:t>El programa incluye: </a:t>
          </a:r>
          <a:endParaRPr lang="en-US" dirty="0"/>
        </a:p>
      </dgm:t>
    </dgm:pt>
    <dgm:pt modelId="{B60ED65C-09D2-4979-885D-93FE22A60E43}" type="parTrans" cxnId="{3DE42FCB-0F55-4FB0-984A-185F7B00FF2A}">
      <dgm:prSet/>
      <dgm:spPr/>
      <dgm:t>
        <a:bodyPr/>
        <a:lstStyle/>
        <a:p>
          <a:endParaRPr lang="en-US"/>
        </a:p>
      </dgm:t>
    </dgm:pt>
    <dgm:pt modelId="{9E260CA6-D07D-406C-8802-A8B215BDB18A}" type="sibTrans" cxnId="{3DE42FCB-0F55-4FB0-984A-185F7B00FF2A}">
      <dgm:prSet/>
      <dgm:spPr/>
      <dgm:t>
        <a:bodyPr/>
        <a:lstStyle/>
        <a:p>
          <a:endParaRPr lang="en-US"/>
        </a:p>
      </dgm:t>
    </dgm:pt>
    <dgm:pt modelId="{C0655C55-8283-4693-B614-F25879D2F2A4}">
      <dgm:prSet/>
      <dgm:spPr/>
      <dgm:t>
        <a:bodyPr/>
        <a:lstStyle/>
        <a:p>
          <a:r>
            <a:rPr lang="es-ES" dirty="0"/>
            <a:t>Alojamiento en pensión completa (desayuno, comida, merienda y cena). Programa completo y material necesario para todas las actividades. </a:t>
          </a:r>
          <a:endParaRPr lang="en-US" dirty="0"/>
        </a:p>
      </dgm:t>
    </dgm:pt>
    <dgm:pt modelId="{125BCA22-89CF-445F-8351-9D4D9845F309}" type="parTrans" cxnId="{A476A33F-31E5-4BD3-81D8-A39C1E1EDC26}">
      <dgm:prSet/>
      <dgm:spPr/>
      <dgm:t>
        <a:bodyPr/>
        <a:lstStyle/>
        <a:p>
          <a:endParaRPr lang="en-US"/>
        </a:p>
      </dgm:t>
    </dgm:pt>
    <dgm:pt modelId="{F835535F-9E5D-4DA4-9F0A-5C83FE42001F}" type="sibTrans" cxnId="{A476A33F-31E5-4BD3-81D8-A39C1E1EDC26}">
      <dgm:prSet/>
      <dgm:spPr/>
      <dgm:t>
        <a:bodyPr/>
        <a:lstStyle/>
        <a:p>
          <a:endParaRPr lang="en-US"/>
        </a:p>
      </dgm:t>
    </dgm:pt>
    <dgm:pt modelId="{0E4EABFF-1A15-4ADF-B73B-BA6D14BE6A07}">
      <dgm:prSet/>
      <dgm:spPr/>
      <dgm:t>
        <a:bodyPr/>
        <a:lstStyle/>
        <a:p>
          <a:r>
            <a:rPr lang="es-ES" dirty="0"/>
            <a:t>Autobús de ida y vuelta. Vehículo de apoyo 24hrs. Seguro de accidentes y responsabilidad civil.</a:t>
          </a:r>
          <a:endParaRPr lang="en-US" dirty="0"/>
        </a:p>
      </dgm:t>
    </dgm:pt>
    <dgm:pt modelId="{62DF283B-B322-48CF-82AA-5C1DF553F130}" type="sibTrans" cxnId="{46DB61B4-CEB2-4F28-ADE4-5878CA852702}">
      <dgm:prSet/>
      <dgm:spPr/>
      <dgm:t>
        <a:bodyPr/>
        <a:lstStyle/>
        <a:p>
          <a:endParaRPr lang="en-US"/>
        </a:p>
      </dgm:t>
    </dgm:pt>
    <dgm:pt modelId="{1C26077F-79E8-4D60-BB49-9B66123C00FD}" type="parTrans" cxnId="{46DB61B4-CEB2-4F28-ADE4-5878CA852702}">
      <dgm:prSet/>
      <dgm:spPr/>
      <dgm:t>
        <a:bodyPr/>
        <a:lstStyle/>
        <a:p>
          <a:endParaRPr lang="en-US"/>
        </a:p>
      </dgm:t>
    </dgm:pt>
    <dgm:pt modelId="{D74DF9D5-B9D8-4B53-9C83-97231BC1E4B2}" type="pres">
      <dgm:prSet presAssocID="{B5EB8560-6142-4812-A218-433D3030C3FF}" presName="root" presStyleCnt="0">
        <dgm:presLayoutVars>
          <dgm:dir/>
          <dgm:resizeHandles val="exact"/>
        </dgm:presLayoutVars>
      </dgm:prSet>
      <dgm:spPr/>
    </dgm:pt>
    <dgm:pt modelId="{2CC7B71B-40EA-4E67-9ABA-47231E05BEA8}" type="pres">
      <dgm:prSet presAssocID="{989ADA20-BF49-42F6-96D7-635344C0B4BC}" presName="compNode" presStyleCnt="0"/>
      <dgm:spPr/>
    </dgm:pt>
    <dgm:pt modelId="{9F29E5FB-47F0-4D25-A10C-4C613EB57832}" type="pres">
      <dgm:prSet presAssocID="{989ADA20-BF49-42F6-96D7-635344C0B4BC}" presName="bgRect" presStyleLbl="bgShp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E70B6EEB-A74D-4189-88BB-454CB436AECD}" type="pres">
      <dgm:prSet presAssocID="{989ADA20-BF49-42F6-96D7-635344C0B4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DC310998-29F0-4B78-9D6B-FD851E1AE665}" type="pres">
      <dgm:prSet presAssocID="{989ADA20-BF49-42F6-96D7-635344C0B4BC}" presName="spaceRect" presStyleCnt="0"/>
      <dgm:spPr/>
    </dgm:pt>
    <dgm:pt modelId="{33CC9E9B-EA0A-43F7-B87D-316A39512B11}" type="pres">
      <dgm:prSet presAssocID="{989ADA20-BF49-42F6-96D7-635344C0B4BC}" presName="parTx" presStyleLbl="revTx" presStyleIdx="0" presStyleCnt="5">
        <dgm:presLayoutVars>
          <dgm:chMax val="0"/>
          <dgm:chPref val="0"/>
        </dgm:presLayoutVars>
      </dgm:prSet>
      <dgm:spPr/>
    </dgm:pt>
    <dgm:pt modelId="{8A7B5D87-27FC-4FB6-A662-343C7872CB9F}" type="pres">
      <dgm:prSet presAssocID="{E1F2CD1E-FC3A-4751-B9BE-BC773AB8EC68}" presName="sibTrans" presStyleCnt="0"/>
      <dgm:spPr/>
    </dgm:pt>
    <dgm:pt modelId="{AF029535-EE6A-45D6-8064-FF334BBFB3DD}" type="pres">
      <dgm:prSet presAssocID="{7D0836FE-E813-40B2-973E-C0DE1C499148}" presName="compNode" presStyleCnt="0"/>
      <dgm:spPr/>
    </dgm:pt>
    <dgm:pt modelId="{102220C0-16DD-4F17-9FE4-F4D79B781933}" type="pres">
      <dgm:prSet presAssocID="{7D0836FE-E813-40B2-973E-C0DE1C499148}" presName="bgRect" presStyleLbl="bgShp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64031D46-6DC4-42EF-8C06-2FA4AB8CEC7F}" type="pres">
      <dgm:prSet presAssocID="{7D0836FE-E813-40B2-973E-C0DE1C4991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35E7D0E-48D5-41BC-9479-1A66406DFA66}" type="pres">
      <dgm:prSet presAssocID="{7D0836FE-E813-40B2-973E-C0DE1C499148}" presName="spaceRect" presStyleCnt="0"/>
      <dgm:spPr/>
    </dgm:pt>
    <dgm:pt modelId="{AFA14617-062C-45BB-97C6-F06D0DB81249}" type="pres">
      <dgm:prSet presAssocID="{7D0836FE-E813-40B2-973E-C0DE1C499148}" presName="parTx" presStyleLbl="revTx" presStyleIdx="1" presStyleCnt="5">
        <dgm:presLayoutVars>
          <dgm:chMax val="0"/>
          <dgm:chPref val="0"/>
        </dgm:presLayoutVars>
      </dgm:prSet>
      <dgm:spPr/>
    </dgm:pt>
    <dgm:pt modelId="{652BC979-EA29-4BF3-909C-ED106D9525E0}" type="pres">
      <dgm:prSet presAssocID="{6CEAAC85-5D47-4DD1-A734-E8080322707F}" presName="sibTrans" presStyleCnt="0"/>
      <dgm:spPr/>
    </dgm:pt>
    <dgm:pt modelId="{61907DF1-1EB6-4BD4-B5C9-62B6B1D58AC6}" type="pres">
      <dgm:prSet presAssocID="{D65E5F31-00C1-453C-9626-E1C188AFE1C0}" presName="compNode" presStyleCnt="0"/>
      <dgm:spPr/>
    </dgm:pt>
    <dgm:pt modelId="{104F2472-F44B-4931-A96F-D7D58660A069}" type="pres">
      <dgm:prSet presAssocID="{D65E5F31-00C1-453C-9626-E1C188AFE1C0}" presName="bgRect" presStyleLbl="bgShp" presStyleIdx="2" presStyleCnt="4"/>
      <dgm:spPr>
        <a:solidFill>
          <a:schemeClr val="accent1">
            <a:lumMod val="60000"/>
            <a:lumOff val="40000"/>
          </a:schemeClr>
        </a:solidFill>
      </dgm:spPr>
    </dgm:pt>
    <dgm:pt modelId="{502B0A70-DCF2-4233-A5E3-D5703F12C0CA}" type="pres">
      <dgm:prSet presAssocID="{D65E5F31-00C1-453C-9626-E1C188AFE1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cito"/>
        </a:ext>
      </dgm:extLst>
    </dgm:pt>
    <dgm:pt modelId="{33367BE9-1EC3-4E5E-945F-8DB248712D56}" type="pres">
      <dgm:prSet presAssocID="{D65E5F31-00C1-453C-9626-E1C188AFE1C0}" presName="spaceRect" presStyleCnt="0"/>
      <dgm:spPr/>
    </dgm:pt>
    <dgm:pt modelId="{D5547879-993C-48F5-86B7-A9E3FF3D5F55}" type="pres">
      <dgm:prSet presAssocID="{D65E5F31-00C1-453C-9626-E1C188AFE1C0}" presName="parTx" presStyleLbl="revTx" presStyleIdx="2" presStyleCnt="5">
        <dgm:presLayoutVars>
          <dgm:chMax val="0"/>
          <dgm:chPref val="0"/>
        </dgm:presLayoutVars>
      </dgm:prSet>
      <dgm:spPr/>
    </dgm:pt>
    <dgm:pt modelId="{FF0B24B4-246B-4C4F-A381-77BEFC8AB70E}" type="pres">
      <dgm:prSet presAssocID="{0175D906-B453-4903-BA90-7950F18021BC}" presName="sibTrans" presStyleCnt="0"/>
      <dgm:spPr/>
    </dgm:pt>
    <dgm:pt modelId="{FA7790AE-8633-4CE3-8EEC-48B5C4005714}" type="pres">
      <dgm:prSet presAssocID="{00C663E4-7252-4D9D-A415-0012EE9CE024}" presName="compNode" presStyleCnt="0"/>
      <dgm:spPr/>
    </dgm:pt>
    <dgm:pt modelId="{C9886C64-88CE-4148-B647-216A1292A283}" type="pres">
      <dgm:prSet presAssocID="{00C663E4-7252-4D9D-A415-0012EE9CE024}" presName="bgRect" presStyleLbl="bgShp" presStyleIdx="3" presStyleCnt="4"/>
      <dgm:spPr>
        <a:solidFill>
          <a:schemeClr val="accent1">
            <a:lumMod val="60000"/>
            <a:lumOff val="40000"/>
          </a:schemeClr>
        </a:solidFill>
      </dgm:spPr>
    </dgm:pt>
    <dgm:pt modelId="{89A16B50-8E38-45D0-8255-E5D9718135DF}" type="pres">
      <dgm:prSet presAssocID="{00C663E4-7252-4D9D-A415-0012EE9CE0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uacate"/>
        </a:ext>
      </dgm:extLst>
    </dgm:pt>
    <dgm:pt modelId="{E687EC86-8A80-41E7-91FA-C0011D462ECD}" type="pres">
      <dgm:prSet presAssocID="{00C663E4-7252-4D9D-A415-0012EE9CE024}" presName="spaceRect" presStyleCnt="0"/>
      <dgm:spPr/>
    </dgm:pt>
    <dgm:pt modelId="{40B1D36F-121E-4B3A-A766-DC8FE326A065}" type="pres">
      <dgm:prSet presAssocID="{00C663E4-7252-4D9D-A415-0012EE9CE024}" presName="parTx" presStyleLbl="revTx" presStyleIdx="3" presStyleCnt="5">
        <dgm:presLayoutVars>
          <dgm:chMax val="0"/>
          <dgm:chPref val="0"/>
        </dgm:presLayoutVars>
      </dgm:prSet>
      <dgm:spPr/>
    </dgm:pt>
    <dgm:pt modelId="{2D3E810E-3E99-4047-9572-21B2690DA141}" type="pres">
      <dgm:prSet presAssocID="{00C663E4-7252-4D9D-A415-0012EE9CE024}" presName="desTx" presStyleLbl="revTx" presStyleIdx="4" presStyleCnt="5">
        <dgm:presLayoutVars/>
      </dgm:prSet>
      <dgm:spPr/>
    </dgm:pt>
  </dgm:ptLst>
  <dgm:cxnLst>
    <dgm:cxn modelId="{7ABFF005-DF6F-4754-A78C-709122A4A08D}" type="presOf" srcId="{0E4EABFF-1A15-4ADF-B73B-BA6D14BE6A07}" destId="{2D3E810E-3E99-4047-9572-21B2690DA141}" srcOrd="0" destOrd="1" presId="urn:microsoft.com/office/officeart/2018/2/layout/IconVerticalSolidList"/>
    <dgm:cxn modelId="{6327B81F-A97A-412A-881E-F5325D0D2A88}" type="presOf" srcId="{D65E5F31-00C1-453C-9626-E1C188AFE1C0}" destId="{D5547879-993C-48F5-86B7-A9E3FF3D5F55}" srcOrd="0" destOrd="0" presId="urn:microsoft.com/office/officeart/2018/2/layout/IconVerticalSolidList"/>
    <dgm:cxn modelId="{7D3F9B3D-E2CA-409E-8236-E0A996B23264}" srcId="{B5EB8560-6142-4812-A218-433D3030C3FF}" destId="{D65E5F31-00C1-453C-9626-E1C188AFE1C0}" srcOrd="2" destOrd="0" parTransId="{E509E51B-D80B-4F76-AA2A-AA98A59D14D8}" sibTransId="{0175D906-B453-4903-BA90-7950F18021BC}"/>
    <dgm:cxn modelId="{A476A33F-31E5-4BD3-81D8-A39C1E1EDC26}" srcId="{00C663E4-7252-4D9D-A415-0012EE9CE024}" destId="{C0655C55-8283-4693-B614-F25879D2F2A4}" srcOrd="0" destOrd="0" parTransId="{125BCA22-89CF-445F-8351-9D4D9845F309}" sibTransId="{F835535F-9E5D-4DA4-9F0A-5C83FE42001F}"/>
    <dgm:cxn modelId="{782EE54A-64EA-44B5-BAFD-5AB165A626CE}" srcId="{B5EB8560-6142-4812-A218-433D3030C3FF}" destId="{7D0836FE-E813-40B2-973E-C0DE1C499148}" srcOrd="1" destOrd="0" parTransId="{FDF9D6D9-D021-4D6A-B53D-10B67C1A705A}" sibTransId="{6CEAAC85-5D47-4DD1-A734-E8080322707F}"/>
    <dgm:cxn modelId="{A3DB7A53-B65C-49C8-916B-19EC69926235}" type="presOf" srcId="{989ADA20-BF49-42F6-96D7-635344C0B4BC}" destId="{33CC9E9B-EA0A-43F7-B87D-316A39512B11}" srcOrd="0" destOrd="0" presId="urn:microsoft.com/office/officeart/2018/2/layout/IconVerticalSolidList"/>
    <dgm:cxn modelId="{E2598D58-6215-4913-B6BC-ADB98C8C94A2}" type="presOf" srcId="{7D0836FE-E813-40B2-973E-C0DE1C499148}" destId="{AFA14617-062C-45BB-97C6-F06D0DB81249}" srcOrd="0" destOrd="0" presId="urn:microsoft.com/office/officeart/2018/2/layout/IconVerticalSolidList"/>
    <dgm:cxn modelId="{7B773792-4865-4ACD-A6A5-34ADE69C3927}" type="presOf" srcId="{C0655C55-8283-4693-B614-F25879D2F2A4}" destId="{2D3E810E-3E99-4047-9572-21B2690DA141}" srcOrd="0" destOrd="0" presId="urn:microsoft.com/office/officeart/2018/2/layout/IconVerticalSolidList"/>
    <dgm:cxn modelId="{36193195-23BC-4186-B9C9-980D80D390C1}" type="presOf" srcId="{B5EB8560-6142-4812-A218-433D3030C3FF}" destId="{D74DF9D5-B9D8-4B53-9C83-97231BC1E4B2}" srcOrd="0" destOrd="0" presId="urn:microsoft.com/office/officeart/2018/2/layout/IconVerticalSolidList"/>
    <dgm:cxn modelId="{143E76A1-E01F-43FF-AFEC-77CDF60774F0}" type="presOf" srcId="{00C663E4-7252-4D9D-A415-0012EE9CE024}" destId="{40B1D36F-121E-4B3A-A766-DC8FE326A065}" srcOrd="0" destOrd="0" presId="urn:microsoft.com/office/officeart/2018/2/layout/IconVerticalSolidList"/>
    <dgm:cxn modelId="{46DB61B4-CEB2-4F28-ADE4-5878CA852702}" srcId="{00C663E4-7252-4D9D-A415-0012EE9CE024}" destId="{0E4EABFF-1A15-4ADF-B73B-BA6D14BE6A07}" srcOrd="1" destOrd="0" parTransId="{1C26077F-79E8-4D60-BB49-9B66123C00FD}" sibTransId="{62DF283B-B322-48CF-82AA-5C1DF553F130}"/>
    <dgm:cxn modelId="{3DE42FCB-0F55-4FB0-984A-185F7B00FF2A}" srcId="{B5EB8560-6142-4812-A218-433D3030C3FF}" destId="{00C663E4-7252-4D9D-A415-0012EE9CE024}" srcOrd="3" destOrd="0" parTransId="{B60ED65C-09D2-4979-885D-93FE22A60E43}" sibTransId="{9E260CA6-D07D-406C-8802-A8B215BDB18A}"/>
    <dgm:cxn modelId="{37C16DD5-8D1A-4F98-9F99-AABA7127B08B}" srcId="{B5EB8560-6142-4812-A218-433D3030C3FF}" destId="{989ADA20-BF49-42F6-96D7-635344C0B4BC}" srcOrd="0" destOrd="0" parTransId="{9B581E49-7C86-4866-B4FE-C5A7764A267E}" sibTransId="{E1F2CD1E-FC3A-4751-B9BE-BC773AB8EC68}"/>
    <dgm:cxn modelId="{B830D3A0-9C18-4F7B-9DB6-4EBA2A399670}" type="presParOf" srcId="{D74DF9D5-B9D8-4B53-9C83-97231BC1E4B2}" destId="{2CC7B71B-40EA-4E67-9ABA-47231E05BEA8}" srcOrd="0" destOrd="0" presId="urn:microsoft.com/office/officeart/2018/2/layout/IconVerticalSolidList"/>
    <dgm:cxn modelId="{1BE21AD6-6946-4736-A11F-CC09D5CC12A2}" type="presParOf" srcId="{2CC7B71B-40EA-4E67-9ABA-47231E05BEA8}" destId="{9F29E5FB-47F0-4D25-A10C-4C613EB57832}" srcOrd="0" destOrd="0" presId="urn:microsoft.com/office/officeart/2018/2/layout/IconVerticalSolidList"/>
    <dgm:cxn modelId="{3B661B8C-64FC-4DE3-A338-C608C220F6DE}" type="presParOf" srcId="{2CC7B71B-40EA-4E67-9ABA-47231E05BEA8}" destId="{E70B6EEB-A74D-4189-88BB-454CB436AECD}" srcOrd="1" destOrd="0" presId="urn:microsoft.com/office/officeart/2018/2/layout/IconVerticalSolidList"/>
    <dgm:cxn modelId="{6E299570-8B47-4AE8-88C2-032DD67EDAFD}" type="presParOf" srcId="{2CC7B71B-40EA-4E67-9ABA-47231E05BEA8}" destId="{DC310998-29F0-4B78-9D6B-FD851E1AE665}" srcOrd="2" destOrd="0" presId="urn:microsoft.com/office/officeart/2018/2/layout/IconVerticalSolidList"/>
    <dgm:cxn modelId="{F9753D0E-782A-442E-8449-9EDBE8CE8B44}" type="presParOf" srcId="{2CC7B71B-40EA-4E67-9ABA-47231E05BEA8}" destId="{33CC9E9B-EA0A-43F7-B87D-316A39512B11}" srcOrd="3" destOrd="0" presId="urn:microsoft.com/office/officeart/2018/2/layout/IconVerticalSolidList"/>
    <dgm:cxn modelId="{FA3FB2C4-DEBB-4DA3-94E3-3CA9AE8C1186}" type="presParOf" srcId="{D74DF9D5-B9D8-4B53-9C83-97231BC1E4B2}" destId="{8A7B5D87-27FC-4FB6-A662-343C7872CB9F}" srcOrd="1" destOrd="0" presId="urn:microsoft.com/office/officeart/2018/2/layout/IconVerticalSolidList"/>
    <dgm:cxn modelId="{581D387D-6348-4048-8075-D8B6B57AD2B4}" type="presParOf" srcId="{D74DF9D5-B9D8-4B53-9C83-97231BC1E4B2}" destId="{AF029535-EE6A-45D6-8064-FF334BBFB3DD}" srcOrd="2" destOrd="0" presId="urn:microsoft.com/office/officeart/2018/2/layout/IconVerticalSolidList"/>
    <dgm:cxn modelId="{B140FF7A-8483-4D1F-A841-E457B263768C}" type="presParOf" srcId="{AF029535-EE6A-45D6-8064-FF334BBFB3DD}" destId="{102220C0-16DD-4F17-9FE4-F4D79B781933}" srcOrd="0" destOrd="0" presId="urn:microsoft.com/office/officeart/2018/2/layout/IconVerticalSolidList"/>
    <dgm:cxn modelId="{1EBC6B0A-1FBA-447A-98DE-AD20936D4015}" type="presParOf" srcId="{AF029535-EE6A-45D6-8064-FF334BBFB3DD}" destId="{64031D46-6DC4-42EF-8C06-2FA4AB8CEC7F}" srcOrd="1" destOrd="0" presId="urn:microsoft.com/office/officeart/2018/2/layout/IconVerticalSolidList"/>
    <dgm:cxn modelId="{3E990859-C4ED-460A-8CE7-80DED4B84C1D}" type="presParOf" srcId="{AF029535-EE6A-45D6-8064-FF334BBFB3DD}" destId="{E35E7D0E-48D5-41BC-9479-1A66406DFA66}" srcOrd="2" destOrd="0" presId="urn:microsoft.com/office/officeart/2018/2/layout/IconVerticalSolidList"/>
    <dgm:cxn modelId="{0AC98DEE-684D-43E9-BB97-4C1B4327BED0}" type="presParOf" srcId="{AF029535-EE6A-45D6-8064-FF334BBFB3DD}" destId="{AFA14617-062C-45BB-97C6-F06D0DB81249}" srcOrd="3" destOrd="0" presId="urn:microsoft.com/office/officeart/2018/2/layout/IconVerticalSolidList"/>
    <dgm:cxn modelId="{F5CA4329-583A-45DE-9EEA-D8A9733C914D}" type="presParOf" srcId="{D74DF9D5-B9D8-4B53-9C83-97231BC1E4B2}" destId="{652BC979-EA29-4BF3-909C-ED106D9525E0}" srcOrd="3" destOrd="0" presId="urn:microsoft.com/office/officeart/2018/2/layout/IconVerticalSolidList"/>
    <dgm:cxn modelId="{1A8A1F65-B994-4406-AA6A-79ADF32700C5}" type="presParOf" srcId="{D74DF9D5-B9D8-4B53-9C83-97231BC1E4B2}" destId="{61907DF1-1EB6-4BD4-B5C9-62B6B1D58AC6}" srcOrd="4" destOrd="0" presId="urn:microsoft.com/office/officeart/2018/2/layout/IconVerticalSolidList"/>
    <dgm:cxn modelId="{DF82E9C2-CC87-46B1-BFD0-A6077A87B83E}" type="presParOf" srcId="{61907DF1-1EB6-4BD4-B5C9-62B6B1D58AC6}" destId="{104F2472-F44B-4931-A96F-D7D58660A069}" srcOrd="0" destOrd="0" presId="urn:microsoft.com/office/officeart/2018/2/layout/IconVerticalSolidList"/>
    <dgm:cxn modelId="{DE5AC298-0F43-4F66-B4E2-592AB517585F}" type="presParOf" srcId="{61907DF1-1EB6-4BD4-B5C9-62B6B1D58AC6}" destId="{502B0A70-DCF2-4233-A5E3-D5703F12C0CA}" srcOrd="1" destOrd="0" presId="urn:microsoft.com/office/officeart/2018/2/layout/IconVerticalSolidList"/>
    <dgm:cxn modelId="{2558EF59-BB6B-4C93-B44A-BF393ADE329A}" type="presParOf" srcId="{61907DF1-1EB6-4BD4-B5C9-62B6B1D58AC6}" destId="{33367BE9-1EC3-4E5E-945F-8DB248712D56}" srcOrd="2" destOrd="0" presId="urn:microsoft.com/office/officeart/2018/2/layout/IconVerticalSolidList"/>
    <dgm:cxn modelId="{31ADC380-187F-472F-B57A-15292CA8A299}" type="presParOf" srcId="{61907DF1-1EB6-4BD4-B5C9-62B6B1D58AC6}" destId="{D5547879-993C-48F5-86B7-A9E3FF3D5F55}" srcOrd="3" destOrd="0" presId="urn:microsoft.com/office/officeart/2018/2/layout/IconVerticalSolidList"/>
    <dgm:cxn modelId="{D474E9C9-F1CE-4093-A395-C7F5681D80BD}" type="presParOf" srcId="{D74DF9D5-B9D8-4B53-9C83-97231BC1E4B2}" destId="{FF0B24B4-246B-4C4F-A381-77BEFC8AB70E}" srcOrd="5" destOrd="0" presId="urn:microsoft.com/office/officeart/2018/2/layout/IconVerticalSolidList"/>
    <dgm:cxn modelId="{B77B77AB-1433-470F-91A6-84252359E060}" type="presParOf" srcId="{D74DF9D5-B9D8-4B53-9C83-97231BC1E4B2}" destId="{FA7790AE-8633-4CE3-8EEC-48B5C4005714}" srcOrd="6" destOrd="0" presId="urn:microsoft.com/office/officeart/2018/2/layout/IconVerticalSolidList"/>
    <dgm:cxn modelId="{55DDB454-77AB-43B4-88E8-0C3E3B703CEC}" type="presParOf" srcId="{FA7790AE-8633-4CE3-8EEC-48B5C4005714}" destId="{C9886C64-88CE-4148-B647-216A1292A283}" srcOrd="0" destOrd="0" presId="urn:microsoft.com/office/officeart/2018/2/layout/IconVerticalSolidList"/>
    <dgm:cxn modelId="{78732744-3778-4D52-9CD6-2BF70EE2F095}" type="presParOf" srcId="{FA7790AE-8633-4CE3-8EEC-48B5C4005714}" destId="{89A16B50-8E38-45D0-8255-E5D9718135DF}" srcOrd="1" destOrd="0" presId="urn:microsoft.com/office/officeart/2018/2/layout/IconVerticalSolidList"/>
    <dgm:cxn modelId="{229F370D-D66B-4D98-8E9A-8168985476DB}" type="presParOf" srcId="{FA7790AE-8633-4CE3-8EEC-48B5C4005714}" destId="{E687EC86-8A80-41E7-91FA-C0011D462ECD}" srcOrd="2" destOrd="0" presId="urn:microsoft.com/office/officeart/2018/2/layout/IconVerticalSolidList"/>
    <dgm:cxn modelId="{924D845C-ECFB-4DF3-9462-86B6C233C836}" type="presParOf" srcId="{FA7790AE-8633-4CE3-8EEC-48B5C4005714}" destId="{40B1D36F-121E-4B3A-A766-DC8FE326A065}" srcOrd="3" destOrd="0" presId="urn:microsoft.com/office/officeart/2018/2/layout/IconVerticalSolidList"/>
    <dgm:cxn modelId="{F1FE55D4-FF30-445C-BB9E-8B674EB81CEB}" type="presParOf" srcId="{FA7790AE-8633-4CE3-8EEC-48B5C4005714}" destId="{2D3E810E-3E99-4047-9572-21B2690DA14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F9D1C-2549-4DA3-97F2-EE059BFA37B1}">
      <dsp:nvSpPr>
        <dsp:cNvPr id="0" name=""/>
        <dsp:cNvSpPr/>
      </dsp:nvSpPr>
      <dsp:spPr>
        <a:xfrm>
          <a:off x="0" y="3567777"/>
          <a:ext cx="4860758" cy="117102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1" kern="1200" baseline="0" dirty="0"/>
            <a:t>Durante toda la semana, se hablará única y exclusivamente en inglés, solo se hará una excepción cuando se trate de explicaciones sobre normas de seguridad, de las actividades que lo requieran, dichas normas se explicaran en castellano</a:t>
          </a:r>
          <a:endParaRPr lang="en-US" sz="1500" kern="1200" dirty="0"/>
        </a:p>
      </dsp:txBody>
      <dsp:txXfrm>
        <a:off x="0" y="3567777"/>
        <a:ext cx="4860758" cy="1171024"/>
      </dsp:txXfrm>
    </dsp:sp>
    <dsp:sp modelId="{FD3634A3-5E8E-4980-BBBD-AFB4DDCA9463}">
      <dsp:nvSpPr>
        <dsp:cNvPr id="0" name=""/>
        <dsp:cNvSpPr/>
      </dsp:nvSpPr>
      <dsp:spPr>
        <a:xfrm rot="10800000">
          <a:off x="0" y="1784307"/>
          <a:ext cx="4860758" cy="1801035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1" kern="1200" baseline="0" dirty="0"/>
            <a:t>La inmersión lingüística y educativa se conoce como la exposición intensiva a una segunda lengua, es adentrarse intensivamente en un entorno donde la lengua materna es otra, el inglés en este caso.  </a:t>
          </a:r>
          <a:endParaRPr lang="en-US" sz="1500" kern="1200" dirty="0"/>
        </a:p>
      </dsp:txBody>
      <dsp:txXfrm rot="10800000">
        <a:off x="0" y="1784307"/>
        <a:ext cx="4860758" cy="1170259"/>
      </dsp:txXfrm>
    </dsp:sp>
    <dsp:sp modelId="{2548E879-D9D7-4C8C-AB53-65D30C466761}">
      <dsp:nvSpPr>
        <dsp:cNvPr id="0" name=""/>
        <dsp:cNvSpPr/>
      </dsp:nvSpPr>
      <dsp:spPr>
        <a:xfrm rot="10800000">
          <a:off x="0" y="837"/>
          <a:ext cx="4860758" cy="1801035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1" kern="1200" baseline="0" dirty="0"/>
            <a:t>Huellas Aventura, empresa especializada única y exclusivamente en escolares, nos va a gestionar todos los servicios para que sea una experiencia inolvidable.</a:t>
          </a:r>
          <a:endParaRPr lang="en-US" sz="1500" kern="1200" dirty="0"/>
        </a:p>
      </dsp:txBody>
      <dsp:txXfrm rot="10800000">
        <a:off x="0" y="837"/>
        <a:ext cx="4860758" cy="1170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F9DC5-5B2F-4DE3-BC23-D6C55EC027E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OBJETIVO: Diversión de los participantes, mientras practican inglés, garantizando en todo momento su seguridad y bienestar.</a:t>
          </a:r>
          <a:endParaRPr lang="en-US" sz="1900" kern="1200" dirty="0"/>
        </a:p>
      </dsp:txBody>
      <dsp:txXfrm>
        <a:off x="460905" y="1047"/>
        <a:ext cx="3479899" cy="2087939"/>
      </dsp:txXfrm>
    </dsp:sp>
    <dsp:sp modelId="{AFB8D687-D8AF-4680-9A18-C6AA01B00A25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MONITORES: Participantes supervisados las 24 </a:t>
          </a:r>
          <a:r>
            <a:rPr lang="es-ES" sz="1900" kern="1200" dirty="0" err="1"/>
            <a:t>hrs</a:t>
          </a:r>
          <a:r>
            <a:rPr lang="es-ES" sz="1900" kern="1200" dirty="0"/>
            <a:t> por el equipo de monitores.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1 monitor por cada 8 </a:t>
          </a:r>
          <a:r>
            <a:rPr lang="es-ES" sz="1900" kern="1200" dirty="0" err="1"/>
            <a:t>niñ@s</a:t>
          </a:r>
          <a:r>
            <a:rPr lang="es-ES" sz="1900" kern="1200" dirty="0"/>
            <a:t>. Españoles bilingües y nativos. </a:t>
          </a:r>
          <a:endParaRPr lang="en-US" sz="1900" kern="1200" dirty="0"/>
        </a:p>
      </dsp:txBody>
      <dsp:txXfrm>
        <a:off x="4288794" y="1047"/>
        <a:ext cx="3479899" cy="2087939"/>
      </dsp:txXfrm>
    </dsp:sp>
    <dsp:sp modelId="{23444557-04B1-4E77-9E88-776782FCC4AE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ALOJAMIENTO: Duermen en literas, con ropa de cama, por lo que no es necesario que lleven saco de dormir. Separados niños y niñas.</a:t>
          </a:r>
          <a:endParaRPr lang="en-US" sz="1900" kern="1200" dirty="0"/>
        </a:p>
      </dsp:txBody>
      <dsp:txXfrm>
        <a:off x="460905" y="2436976"/>
        <a:ext cx="3479899" cy="2087939"/>
      </dsp:txXfrm>
    </dsp:sp>
    <dsp:sp modelId="{18D911D0-2772-4CE2-A79B-FF85BC3B2E19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GRUPOS: Reducidos, de 8 a 10 participantes; los realizamos allí, según preferencias, mezclando chicos y chicas. Para el resto de actividades (tiempo libre, juegos nocturnos, comidas, …) estará todo el grupo junto.</a:t>
          </a:r>
          <a:endParaRPr lang="en-US" sz="1900" kern="1200" dirty="0"/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B8F5-B4DD-489F-8C90-03CDAF05CFD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Pista de karting.</a:t>
          </a:r>
          <a:endParaRPr lang="en-US" sz="2200" kern="1200"/>
        </a:p>
      </dsp:txBody>
      <dsp:txXfrm>
        <a:off x="0" y="591343"/>
        <a:ext cx="2571749" cy="1543050"/>
      </dsp:txXfrm>
    </dsp:sp>
    <dsp:sp modelId="{8E70B278-8F45-4E72-A838-749040D4C80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Rocódromo.</a:t>
          </a:r>
          <a:endParaRPr lang="en-US" sz="2200" kern="1200"/>
        </a:p>
      </dsp:txBody>
      <dsp:txXfrm>
        <a:off x="2828925" y="591343"/>
        <a:ext cx="2571749" cy="1543050"/>
      </dsp:txXfrm>
    </dsp:sp>
    <dsp:sp modelId="{56207174-882F-4011-94AE-417979EC3DB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 campos de fútbol</a:t>
          </a:r>
          <a:endParaRPr lang="en-US" sz="2200" kern="1200" dirty="0"/>
        </a:p>
      </dsp:txBody>
      <dsp:txXfrm>
        <a:off x="5657849" y="591343"/>
        <a:ext cx="2571749" cy="1543050"/>
      </dsp:txXfrm>
    </dsp:sp>
    <dsp:sp modelId="{220AE5B2-BD36-4527-A539-DE4EF5B7A938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Espacios polideportivos: pistas de baloncesto, voleibol, ping-pong… </a:t>
          </a:r>
          <a:endParaRPr lang="en-US" sz="2200" kern="1200" dirty="0"/>
        </a:p>
      </dsp:txBody>
      <dsp:txXfrm>
        <a:off x="0" y="2391569"/>
        <a:ext cx="2571749" cy="1543050"/>
      </dsp:txXfrm>
    </dsp:sp>
    <dsp:sp modelId="{37D78EFA-FE1A-46FB-936E-8DEE90EE9483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Aulas y salas de talleres.</a:t>
          </a:r>
          <a:endParaRPr lang="en-US" sz="2200" kern="1200" dirty="0"/>
        </a:p>
      </dsp:txBody>
      <dsp:txXfrm>
        <a:off x="2828925" y="2391569"/>
        <a:ext cx="2571749" cy="1543050"/>
      </dsp:txXfrm>
    </dsp:sp>
    <dsp:sp modelId="{5CA06193-00D0-434D-B260-22A178126447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Zona de granja y huerto ecológico.</a:t>
          </a:r>
          <a:endParaRPr lang="en-US" sz="2200" kern="1200" dirty="0"/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8149-4E0A-4818-9A20-F3843D805153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F79FD-9F6D-4957-85C2-3B7F397421CC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i="0" kern="1200" dirty="0"/>
            <a:t>COMIDAS: La pensión completa incluye desayuno, comida, merienda y cena. Todos nuestros menús están elaborados por nutricionistas. Se trata de comida casera, preparada en nuestra cocina. Preparados para cualquier tipo de dieta o alergia alimentaria. Cada grupo come en el mismo sitio con su monitor/a correspondiente. Con la inscripción al viaje, madres, padres o tutores se comprometen a proporcionar información veraz y honesta sobre alergias, intolerancias y observaciones médicas.</a:t>
          </a:r>
          <a:endParaRPr lang="en-US" sz="1600" i="0" kern="1200" dirty="0"/>
        </a:p>
      </dsp:txBody>
      <dsp:txXfrm>
        <a:off x="0" y="2209"/>
        <a:ext cx="8229600" cy="1507181"/>
      </dsp:txXfrm>
    </dsp:sp>
    <dsp:sp modelId="{7D6373B5-D889-44A5-9FA0-4CD6AA961F5C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E9F93-7D4B-4FB5-92A7-B5885744F0D6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MEDICAMENTOS en bolsa, con indicaciones y autorización dentro.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0" y="1509390"/>
        <a:ext cx="8229600" cy="1507181"/>
      </dsp:txXfrm>
    </dsp:sp>
    <dsp:sp modelId="{08FE17E8-4F1A-433B-B4EF-6A24711CA5F9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02715-D962-4015-B407-7FE0B824928D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Para cualquier duda, asistencia al centro de salud, </a:t>
          </a:r>
          <a:r>
            <a:rPr lang="es-ES" sz="2400" kern="1200" dirty="0" err="1"/>
            <a:t>etc</a:t>
          </a:r>
          <a:r>
            <a:rPr lang="es-ES" sz="2400" kern="1200" dirty="0"/>
            <a:t>… los profesores acompañantes se pondrán en contacto con las familias.</a:t>
          </a:r>
          <a:endParaRPr lang="en-US" sz="2400" kern="1200" dirty="0"/>
        </a:p>
      </dsp:txBody>
      <dsp:txXfrm>
        <a:off x="0" y="3016572"/>
        <a:ext cx="8229600" cy="1507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9E5FB-47F0-4D25-A10C-4C613EB57832}">
      <dsp:nvSpPr>
        <dsp:cNvPr id="0" name=""/>
        <dsp:cNvSpPr/>
      </dsp:nvSpPr>
      <dsp:spPr>
        <a:xfrm>
          <a:off x="0" y="4086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B6EEB-A74D-4189-88BB-454CB436AECD}">
      <dsp:nvSpPr>
        <dsp:cNvPr id="0" name=""/>
        <dsp:cNvSpPr/>
      </dsp:nvSpPr>
      <dsp:spPr>
        <a:xfrm>
          <a:off x="287711" y="218087"/>
          <a:ext cx="523112" cy="523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C9E9B-EA0A-43F7-B87D-316A39512B11}">
      <dsp:nvSpPr>
        <dsp:cNvPr id="0" name=""/>
        <dsp:cNvSpPr/>
      </dsp:nvSpPr>
      <dsp:spPr>
        <a:xfrm>
          <a:off x="1098536" y="4086"/>
          <a:ext cx="7129989" cy="9511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Las familias cumplimentarán un formulario a través de Alexia en la que se indicará el interés en asistir. Es necesario que se realice como muy tarde el </a:t>
          </a:r>
          <a:r>
            <a:rPr lang="es-ES" sz="1600" b="1" kern="1200" dirty="0"/>
            <a:t>VIERNES 3 de MARZO</a:t>
          </a:r>
          <a:r>
            <a:rPr lang="es-ES" sz="1600" kern="1200" dirty="0"/>
            <a:t>. El pago se realizará en tres pagos, en los meses de abril, mayo y junio. </a:t>
          </a:r>
          <a:endParaRPr lang="en-US" sz="1600" kern="1200" dirty="0"/>
        </a:p>
      </dsp:txBody>
      <dsp:txXfrm>
        <a:off x="1098536" y="4086"/>
        <a:ext cx="7129989" cy="951113"/>
      </dsp:txXfrm>
    </dsp:sp>
    <dsp:sp modelId="{102220C0-16DD-4F17-9FE4-F4D79B781933}">
      <dsp:nvSpPr>
        <dsp:cNvPr id="0" name=""/>
        <dsp:cNvSpPr/>
      </dsp:nvSpPr>
      <dsp:spPr>
        <a:xfrm>
          <a:off x="0" y="1192978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31D46-6DC4-42EF-8C06-2FA4AB8CEC7F}">
      <dsp:nvSpPr>
        <dsp:cNvPr id="0" name=""/>
        <dsp:cNvSpPr/>
      </dsp:nvSpPr>
      <dsp:spPr>
        <a:xfrm>
          <a:off x="287711" y="1406979"/>
          <a:ext cx="523112" cy="523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14617-062C-45BB-97C6-F06D0DB81249}">
      <dsp:nvSpPr>
        <dsp:cNvPr id="0" name=""/>
        <dsp:cNvSpPr/>
      </dsp:nvSpPr>
      <dsp:spPr>
        <a:xfrm>
          <a:off x="1098536" y="1192978"/>
          <a:ext cx="712998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viaje se organizará únicamente si se inscriben un mínimo de </a:t>
          </a:r>
          <a:r>
            <a:rPr lang="es-ES" sz="1600" b="1" kern="1200" dirty="0"/>
            <a:t>80 alumnos.</a:t>
          </a:r>
          <a:endParaRPr lang="en-US" sz="1600" kern="1200" dirty="0"/>
        </a:p>
      </dsp:txBody>
      <dsp:txXfrm>
        <a:off x="1098536" y="1192978"/>
        <a:ext cx="7129989" cy="951113"/>
      </dsp:txXfrm>
    </dsp:sp>
    <dsp:sp modelId="{104F2472-F44B-4931-A96F-D7D58660A069}">
      <dsp:nvSpPr>
        <dsp:cNvPr id="0" name=""/>
        <dsp:cNvSpPr/>
      </dsp:nvSpPr>
      <dsp:spPr>
        <a:xfrm>
          <a:off x="0" y="2381870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B0A70-DCF2-4233-A5E3-D5703F12C0CA}">
      <dsp:nvSpPr>
        <dsp:cNvPr id="0" name=""/>
        <dsp:cNvSpPr/>
      </dsp:nvSpPr>
      <dsp:spPr>
        <a:xfrm>
          <a:off x="287711" y="2595871"/>
          <a:ext cx="523112" cy="523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7879-993C-48F5-86B7-A9E3FF3D5F55}">
      <dsp:nvSpPr>
        <dsp:cNvPr id="0" name=""/>
        <dsp:cNvSpPr/>
      </dsp:nvSpPr>
      <dsp:spPr>
        <a:xfrm>
          <a:off x="1098536" y="2381870"/>
          <a:ext cx="712998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Seguro de cancelación: </a:t>
          </a:r>
          <a:r>
            <a:rPr lang="es-ES" sz="1600" b="1" kern="1200" dirty="0"/>
            <a:t>15€</a:t>
          </a:r>
          <a:r>
            <a:rPr lang="es-ES" sz="1600" kern="1200" dirty="0"/>
            <a:t> por niño (Opcional): Enfermedad, accidente, etc.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se puede anular por suspensos (no se devuelve el dinero).</a:t>
          </a:r>
          <a:endParaRPr lang="en-US" sz="1600" kern="1200" dirty="0"/>
        </a:p>
      </dsp:txBody>
      <dsp:txXfrm>
        <a:off x="1098536" y="2381870"/>
        <a:ext cx="7129989" cy="951113"/>
      </dsp:txXfrm>
    </dsp:sp>
    <dsp:sp modelId="{C9886C64-88CE-4148-B647-216A1292A283}">
      <dsp:nvSpPr>
        <dsp:cNvPr id="0" name=""/>
        <dsp:cNvSpPr/>
      </dsp:nvSpPr>
      <dsp:spPr>
        <a:xfrm>
          <a:off x="0" y="3570762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16B50-8E38-45D0-8255-E5D9718135DF}">
      <dsp:nvSpPr>
        <dsp:cNvPr id="0" name=""/>
        <dsp:cNvSpPr/>
      </dsp:nvSpPr>
      <dsp:spPr>
        <a:xfrm>
          <a:off x="287711" y="3784763"/>
          <a:ext cx="523112" cy="5231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1D36F-121E-4B3A-A766-DC8FE326A065}">
      <dsp:nvSpPr>
        <dsp:cNvPr id="0" name=""/>
        <dsp:cNvSpPr/>
      </dsp:nvSpPr>
      <dsp:spPr>
        <a:xfrm>
          <a:off x="1098536" y="3570762"/>
          <a:ext cx="3703320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 programa incluye: </a:t>
          </a:r>
          <a:endParaRPr lang="en-US" sz="1600" kern="1200" dirty="0"/>
        </a:p>
      </dsp:txBody>
      <dsp:txXfrm>
        <a:off x="1098536" y="3570762"/>
        <a:ext cx="3703320" cy="951113"/>
      </dsp:txXfrm>
    </dsp:sp>
    <dsp:sp modelId="{2D3E810E-3E99-4047-9572-21B2690DA141}">
      <dsp:nvSpPr>
        <dsp:cNvPr id="0" name=""/>
        <dsp:cNvSpPr/>
      </dsp:nvSpPr>
      <dsp:spPr>
        <a:xfrm>
          <a:off x="4801856" y="3570762"/>
          <a:ext cx="342666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Alojamiento en pensión completa (desayuno, comida, merienda y cena). Programa completo y material necesario para todas las actividades. 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Autobús de ida y vuelta. Vehículo de apoyo 24hrs. Seguro de accidentes y responsabilidad civil.</a:t>
          </a:r>
          <a:endParaRPr lang="en-US" sz="1100" kern="1200" dirty="0"/>
        </a:p>
      </dsp:txBody>
      <dsp:txXfrm>
        <a:off x="4801856" y="3570762"/>
        <a:ext cx="3426669" cy="95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B7BB6-A1B7-4368-819C-C10AD8B7CF80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024E-9B66-4C39-8E3D-82CB081AAD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4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024E-9B66-4C39-8E3D-82CB081AADE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74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90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08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08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SC_5627-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4" y="-597130"/>
            <a:ext cx="9167678" cy="6124009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3518" y="4185323"/>
            <a:ext cx="9144000" cy="26726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0" y="4185323"/>
            <a:ext cx="9144000" cy="0"/>
          </a:xfrm>
          <a:prstGeom prst="line">
            <a:avLst/>
          </a:prstGeom>
          <a:ln w="76200" cmpd="sng">
            <a:solidFill>
              <a:srgbClr val="F7A9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Logo Vallmont vectorial SB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18" y="2563802"/>
            <a:ext cx="3378098" cy="3378098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-9774" y="4390842"/>
            <a:ext cx="4186198" cy="246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2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6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0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7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0" y="0"/>
            <a:ext cx="9144000" cy="1310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¿Quiénes somos?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CuadroTexto 13"/>
          <p:cNvSpPr txBox="1"/>
          <p:nvPr userDrawn="1"/>
        </p:nvSpPr>
        <p:spPr>
          <a:xfrm>
            <a:off x="9795221" y="60266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18" name="Conector recto 17"/>
          <p:cNvCxnSpPr/>
          <p:nvPr userDrawn="1"/>
        </p:nvCxnSpPr>
        <p:spPr>
          <a:xfrm flipV="1">
            <a:off x="0" y="1288494"/>
            <a:ext cx="9144000" cy="43048"/>
          </a:xfrm>
          <a:prstGeom prst="line">
            <a:avLst/>
          </a:prstGeom>
          <a:ln w="57150" cmpd="sng">
            <a:solidFill>
              <a:srgbClr val="F7A9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Vallmont vectorial fondo oscuro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r="8405" b="25246"/>
          <a:stretch/>
        </p:blipFill>
        <p:spPr>
          <a:xfrm>
            <a:off x="7651852" y="192528"/>
            <a:ext cx="1034948" cy="10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Helvetica Neue"/>
          <a:ea typeface="+mj-ea"/>
          <a:cs typeface="Helvetica Neue"/>
          <a:sym typeface="Wingding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n-LTwL0rUqX94L74V2LdULpiVSXB0dAhRWqMFg1UNdUM0xMWjQzRE80N1hVMjAwTTZNTVVCRUlFSy4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EEE142-B3E4-4CE0-9364-66E04AD60241}"/>
              </a:ext>
            </a:extLst>
          </p:cNvPr>
          <p:cNvSpPr txBox="1"/>
          <p:nvPr/>
        </p:nvSpPr>
        <p:spPr>
          <a:xfrm>
            <a:off x="110610" y="4725144"/>
            <a:ext cx="39453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 </a:t>
            </a:r>
          </a:p>
          <a:p>
            <a:pPr algn="ctr"/>
            <a:r>
              <a:rPr lang="es-ES" sz="24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INMERSIÓN LINGÜÍSTICA</a:t>
            </a:r>
          </a:p>
          <a:p>
            <a:pPr algn="ctr"/>
            <a:r>
              <a:rPr lang="es-ES" sz="28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1º E.S.O.</a:t>
            </a:r>
          </a:p>
          <a:p>
            <a:pPr algn="ctr"/>
            <a:r>
              <a:rPr lang="es-ES" sz="28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 </a:t>
            </a:r>
          </a:p>
          <a:p>
            <a:pPr algn="ctr"/>
            <a:r>
              <a:rPr lang="es-ES" sz="20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19 AL 23 DE JUNIO</a:t>
            </a:r>
          </a:p>
        </p:txBody>
      </p:sp>
    </p:spTree>
    <p:extLst>
      <p:ext uri="{BB962C8B-B14F-4D97-AF65-F5344CB8AC3E}">
        <p14:creationId xmlns:p14="http://schemas.microsoft.com/office/powerpoint/2010/main" val="406724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2E54EE-632D-82E2-67F5-CA604E07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</a:rPr>
              <a:t>Información general…</a:t>
            </a:r>
            <a:endParaRPr lang="en-US" sz="36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06852A7-AD51-A41F-508C-B72C77C0A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2931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72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E10753-BBFE-26FF-D91F-7A4BE76B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10425D"/>
                </a:solidFill>
              </a:rPr>
              <a:t>Muchas</a:t>
            </a:r>
            <a:r>
              <a:rPr lang="en-US" sz="4000" b="1" dirty="0">
                <a:solidFill>
                  <a:srgbClr val="10425D"/>
                </a:solidFill>
              </a:rPr>
              <a:t> gracias…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CE074A4-7A24-F9B9-92C2-A57424806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8570" y="2505075"/>
            <a:ext cx="2466975" cy="1847850"/>
          </a:xfrm>
          <a:prstGeom prst="rect">
            <a:avLst/>
          </a:prstGeom>
        </p:spPr>
      </p:pic>
      <p:pic>
        <p:nvPicPr>
          <p:cNvPr id="3074" name="Picture 2" descr="Campamentos Tatanka, Tu campamento de Verano">
            <a:extLst>
              <a:ext uri="{FF2B5EF4-FFF2-40B4-BE49-F238E27FC236}">
                <a16:creationId xmlns:a16="http://schemas.microsoft.com/office/drawing/2014/main" id="{5549CED7-30C2-6EAB-CED0-687E1A2F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341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4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9EFE4-B873-033A-642C-4E942EF0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b="1" dirty="0">
                <a:solidFill>
                  <a:srgbClr val="10425D"/>
                </a:solidFill>
              </a:rPr>
              <a:t>Plazo de inscripción</a:t>
            </a:r>
            <a:endParaRPr lang="es-SV" sz="3600" b="1" dirty="0">
              <a:solidFill>
                <a:srgbClr val="10425D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9AC420F-871E-2020-905E-18D21C9AF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858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07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C6EC9C-8434-FEED-E227-0DD2B33BA5A6}"/>
              </a:ext>
            </a:extLst>
          </p:cNvPr>
          <p:cNvSpPr txBox="1"/>
          <p:nvPr/>
        </p:nvSpPr>
        <p:spPr>
          <a:xfrm>
            <a:off x="1292352" y="3048000"/>
            <a:ext cx="66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Helvetica Neue"/>
                <a:ea typeface="+mj-ea"/>
                <a:sym typeface="Wingdings"/>
              </a:rPr>
              <a:t>FORMS:</a:t>
            </a:r>
          </a:p>
          <a:p>
            <a:r>
              <a:rPr lang="es-ES" dirty="0">
                <a:hlinkClick r:id="rId2"/>
              </a:rPr>
              <a:t>https://forms.office.com/Pages/ResponsePage.aspx?id=en-LTwL0rUqX94L74V2LdULpiVSXB0dAhRWqMFg1UNdUM0xMWjQzRE80N1hVMjAwTTZNTVVCRUlFSy4u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49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" name="Rectángulo 4"/>
          <p:cNvSpPr/>
          <p:nvPr/>
        </p:nvSpPr>
        <p:spPr>
          <a:xfrm>
            <a:off x="1142107" y="3375514"/>
            <a:ext cx="6859786" cy="26259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6" name="Imagen 5" descr="Logo Vallmont vectorial SB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6" y="2057043"/>
            <a:ext cx="2990744" cy="29907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9234" y="5454972"/>
            <a:ext cx="19046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 err="1">
                <a:solidFill>
                  <a:schemeClr val="bg1">
                    <a:lumMod val="65000"/>
                  </a:schemeClr>
                </a:solidFill>
              </a:rPr>
              <a:t>www.colegiovallmont.es</a:t>
            </a:r>
            <a:endParaRPr lang="es-ES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B6E7AF-A9E3-BAE5-72E3-26FA74A7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Club </a:t>
            </a:r>
            <a:r>
              <a:rPr lang="en-US" sz="4000" b="1" dirty="0" err="1">
                <a:solidFill>
                  <a:schemeClr val="tx2"/>
                </a:solidFill>
              </a:rPr>
              <a:t>Huellas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444263-6255-A25F-BA60-470A51FE6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242" y="3537488"/>
            <a:ext cx="3260558" cy="651387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542516D-2168-8CCB-C1EF-6341018DED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0043498"/>
              </p:ext>
            </p:extLst>
          </p:nvPr>
        </p:nvGraphicFramePr>
        <p:xfrm>
          <a:off x="457200" y="1600200"/>
          <a:ext cx="4860758" cy="47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86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9B7E00-35A2-324A-437C-326ACBB6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</a:rPr>
              <a:t>Dónde</a:t>
            </a:r>
            <a:r>
              <a:rPr lang="en-US" sz="4000" b="1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D1753C-3216-BD5B-ADDC-29226D18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err="1">
                <a:latin typeface="+mj-lt"/>
              </a:rPr>
              <a:t>Tatanka</a:t>
            </a:r>
            <a:r>
              <a:rPr lang="es-ES" sz="2400" b="1" dirty="0">
                <a:latin typeface="+mj-lt"/>
              </a:rPr>
              <a:t> Pinares</a:t>
            </a:r>
          </a:p>
          <a:p>
            <a:pPr marL="0" indent="0" algn="ctr">
              <a:buNone/>
            </a:pPr>
            <a:r>
              <a:rPr lang="es-ES" sz="2400" b="1" dirty="0">
                <a:latin typeface="+mj-lt"/>
              </a:rPr>
              <a:t>Valladolid</a:t>
            </a:r>
          </a:p>
          <a:p>
            <a:pPr marL="0" indent="0">
              <a:lnSpc>
                <a:spcPct val="90000"/>
              </a:lnSpc>
              <a:buNone/>
            </a:pPr>
            <a:endParaRPr lang="es-SV" sz="2200" dirty="0"/>
          </a:p>
        </p:txBody>
      </p:sp>
      <p:pic>
        <p:nvPicPr>
          <p:cNvPr id="1026" name="Picture 2" descr="Campamentos de Verano">
            <a:extLst>
              <a:ext uri="{FF2B5EF4-FFF2-40B4-BE49-F238E27FC236}">
                <a16:creationId xmlns:a16="http://schemas.microsoft.com/office/drawing/2014/main" id="{013A98B9-9D4E-0036-6BC0-E0EE507791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2706624"/>
            <a:ext cx="6401563" cy="350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4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</a:rPr>
              <a:t>Información general…</a:t>
            </a:r>
          </a:p>
        </p:txBody>
      </p:sp>
      <p:graphicFrame>
        <p:nvGraphicFramePr>
          <p:cNvPr id="6" name="CuadroTexto 3">
            <a:extLst>
              <a:ext uri="{FF2B5EF4-FFF2-40B4-BE49-F238E27FC236}">
                <a16:creationId xmlns:a16="http://schemas.microsoft.com/office/drawing/2014/main" id="{DB060167-20EB-59A5-5101-850BAB3B7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84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74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</a:rPr>
              <a:t>Instalaciones...</a:t>
            </a:r>
          </a:p>
        </p:txBody>
      </p:sp>
      <p:graphicFrame>
        <p:nvGraphicFramePr>
          <p:cNvPr id="6" name="CuadroTexto 3">
            <a:extLst>
              <a:ext uri="{FF2B5EF4-FFF2-40B4-BE49-F238E27FC236}">
                <a16:creationId xmlns:a16="http://schemas.microsoft.com/office/drawing/2014/main" id="{E1F4A9BD-A9F6-2B9E-5F1F-2A13C9387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488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99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587" y="333951"/>
            <a:ext cx="7103866" cy="70788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HelveticaRounded LT Std BdCn"/>
                <a:ea typeface="+mn-ea"/>
                <a:cs typeface="HelveticaRounded LT Std BdCn"/>
              </a:rPr>
              <a:t>Los espacios...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D9E31C5-D152-7D0D-F5FF-E0C056EA4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4" y="1633572"/>
            <a:ext cx="6876287" cy="4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0C9AC-FBAA-D579-8616-0F1BF6DF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</a:rPr>
              <a:t>El alojamiento...</a:t>
            </a:r>
            <a:endParaRPr lang="es-SV" sz="4000" b="1" dirty="0">
              <a:solidFill>
                <a:schemeClr val="tx2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17B474-1D40-C91A-7583-7A3AE353ED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623" r="10814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C90F4-2D89-8D22-8DD8-0D74F24BD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Alojamiento en habitaciones de 8 y 10 plazas y/o cabañas 4 plazas (según disponibilidad).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En todos los casos con literas y sábanas.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2 circuitos multiaventura con 2 tirolinas y varios puentes tibetanos.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Piscina.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2 lagos artificiales.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3 comedores cubiertos.</a:t>
            </a:r>
          </a:p>
          <a:p>
            <a:pPr>
              <a:lnSpc>
                <a:spcPct val="90000"/>
              </a:lnSpc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24026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8BCF0-986C-05F5-6312-25EC3953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</a:rPr>
              <a:t>El alojamiento...</a:t>
            </a:r>
            <a:endParaRPr lang="es-SV" sz="4000" b="1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15026A-945A-11F1-36D4-E5FFE53E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07" y="1609955"/>
            <a:ext cx="6934254" cy="19506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9EDB52-6DF3-F327-4BF3-FD4A1D48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06" y="4047806"/>
            <a:ext cx="2996238" cy="19506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3FD643-2800-1886-589F-CFC4496AD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90" y="4047807"/>
            <a:ext cx="3351770" cy="19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6F58D-3720-DBD8-7FDA-EC4BCB06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</a:rPr>
              <a:t>Plan de la semana…</a:t>
            </a:r>
            <a:endParaRPr lang="es-SV" sz="3600" b="1" dirty="0">
              <a:solidFill>
                <a:schemeClr val="tx2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46268BF-10EE-3963-5925-92EC1177C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241" y="1600200"/>
            <a:ext cx="54095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6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0CD49295F7004AA7D7067A06537651" ma:contentTypeVersion="2" ma:contentTypeDescription="Crear nuevo documento." ma:contentTypeScope="" ma:versionID="eccd8ea56d46bac736b8b3b5fa072e54">
  <xsd:schema xmlns:xsd="http://www.w3.org/2001/XMLSchema" xmlns:xs="http://www.w3.org/2001/XMLSchema" xmlns:p="http://schemas.microsoft.com/office/2006/metadata/properties" xmlns:ns2="6eb61b93-c70d-4c09-8f96-443d62d07478" targetNamespace="http://schemas.microsoft.com/office/2006/metadata/properties" ma:root="true" ma:fieldsID="8b9ff7661d421b24cf1c5ce2949abf20" ns2:_="">
    <xsd:import namespace="6eb61b93-c70d-4c09-8f96-443d62d074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1b93-c70d-4c09-8f96-443d62d07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53FFEA-B6DA-4460-A2D2-9087152976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7A19DE-A18A-46AD-9A26-66E3D2E72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61b93-c70d-4c09-8f96-443d62d07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2AEF9-8D99-4873-B817-DAF066D66078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b61b93-c70d-4c09-8f96-443d62d07478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636</Words>
  <Application>Microsoft Office PowerPoint</Application>
  <PresentationFormat>Presentación en pantalla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Neue</vt:lpstr>
      <vt:lpstr>HelveticaRounded LT Std BdCn</vt:lpstr>
      <vt:lpstr>Tema de Office</vt:lpstr>
      <vt:lpstr>Presentación de PowerPoint</vt:lpstr>
      <vt:lpstr>Club Huellas</vt:lpstr>
      <vt:lpstr>Dónde…</vt:lpstr>
      <vt:lpstr>Información general…</vt:lpstr>
      <vt:lpstr>Instalaciones...</vt:lpstr>
      <vt:lpstr>Los espacios...</vt:lpstr>
      <vt:lpstr>El alojamiento...</vt:lpstr>
      <vt:lpstr>El alojamiento...</vt:lpstr>
      <vt:lpstr>Plan de la semana…</vt:lpstr>
      <vt:lpstr>Información general…</vt:lpstr>
      <vt:lpstr>Muchas gracias…</vt:lpstr>
      <vt:lpstr>Plazo de inscripción</vt:lpstr>
      <vt:lpstr>Presentación de PowerPoint</vt:lpstr>
      <vt:lpstr>Presentación de PowerPoint</vt:lpstr>
    </vt:vector>
  </TitlesOfParts>
  <Company>tuMarketing360.com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Cosano</dc:creator>
  <cp:lastModifiedBy>María Isabel Cantó Collado</cp:lastModifiedBy>
  <cp:revision>125</cp:revision>
  <dcterms:created xsi:type="dcterms:W3CDTF">2017-10-16T13:41:41Z</dcterms:created>
  <dcterms:modified xsi:type="dcterms:W3CDTF">2023-02-21T09:30:36Z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0x0101004F0CD49295F7004AA7D7067A06537651</vt:lpwstr>
  </property>
</Properties>
</file>