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82" r:id="rId5"/>
    <p:sldId id="378" r:id="rId6"/>
    <p:sldId id="379" r:id="rId7"/>
    <p:sldId id="370" r:id="rId8"/>
    <p:sldId id="371" r:id="rId9"/>
    <p:sldId id="373" r:id="rId10"/>
    <p:sldId id="372" r:id="rId11"/>
    <p:sldId id="374" r:id="rId12"/>
    <p:sldId id="375" r:id="rId13"/>
    <p:sldId id="263" r:id="rId14"/>
    <p:sldId id="381" r:id="rId15"/>
    <p:sldId id="382" r:id="rId16"/>
    <p:sldId id="377" r:id="rId17"/>
    <p:sldId id="383" r:id="rId18"/>
    <p:sldId id="261" r:id="rId19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04" userDrawn="1">
          <p15:clr>
            <a:srgbClr val="A4A3A4"/>
          </p15:clr>
        </p15:guide>
        <p15:guide id="2" pos="11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425D"/>
    <a:srgbClr val="0F3785"/>
    <a:srgbClr val="911734"/>
    <a:srgbClr val="DC9916"/>
    <a:srgbClr val="F8A45E"/>
    <a:srgbClr val="F7903B"/>
    <a:srgbClr val="243144"/>
    <a:srgbClr val="20817C"/>
    <a:srgbClr val="0E2553"/>
    <a:srgbClr val="657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27" autoAdjust="0"/>
    <p:restoredTop sz="93094" autoAdjust="0"/>
  </p:normalViewPr>
  <p:slideViewPr>
    <p:cSldViewPr snapToGrid="0" snapToObjects="1">
      <p:cViewPr varScale="1">
        <p:scale>
          <a:sx n="79" d="100"/>
          <a:sy n="79" d="100"/>
        </p:scale>
        <p:origin x="1344" y="78"/>
      </p:cViewPr>
      <p:guideLst>
        <p:guide orient="horz" pos="2704"/>
        <p:guide pos="113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096A5B-3811-4DB9-8194-930DB6A89004}" type="doc">
      <dgm:prSet loTypeId="urn:microsoft.com/office/officeart/2005/8/layout/process4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01E4DC9-8692-4E5E-B88D-8BA5864D076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b="1" i="1" baseline="0" dirty="0"/>
            <a:t>Huellas Aventura, empresa especializada única y exclusivamente en escolares, nos va a gestionar todos los servicios para que sea una experiencia inolvidable.</a:t>
          </a:r>
          <a:endParaRPr lang="en-US" dirty="0"/>
        </a:p>
      </dgm:t>
    </dgm:pt>
    <dgm:pt modelId="{2DA5C1D3-61B1-448C-ABD4-A71670DA3E81}" type="parTrans" cxnId="{DC19CB6B-6D5B-4DA8-87D3-143574CAD85E}">
      <dgm:prSet/>
      <dgm:spPr/>
      <dgm:t>
        <a:bodyPr/>
        <a:lstStyle/>
        <a:p>
          <a:endParaRPr lang="en-US"/>
        </a:p>
      </dgm:t>
    </dgm:pt>
    <dgm:pt modelId="{EBC35B3C-190E-4A38-B584-A8AD175807F1}" type="sibTrans" cxnId="{DC19CB6B-6D5B-4DA8-87D3-143574CAD85E}">
      <dgm:prSet/>
      <dgm:spPr/>
      <dgm:t>
        <a:bodyPr/>
        <a:lstStyle/>
        <a:p>
          <a:endParaRPr lang="en-US"/>
        </a:p>
      </dgm:t>
    </dgm:pt>
    <dgm:pt modelId="{99D6F8E6-F836-43A5-8E3B-9B2FBA9CD6AE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b="1" i="1" baseline="0" dirty="0"/>
            <a:t>La inmersión lingüística y educativa se conoce como la exposición intensiva a una segunda lengua, es adentrarse intensivamente en un entorno donde la lengua materna es otra, el inglés en este caso.  </a:t>
          </a:r>
          <a:endParaRPr lang="en-US" dirty="0"/>
        </a:p>
      </dgm:t>
    </dgm:pt>
    <dgm:pt modelId="{8F569BFF-5830-492F-9E0D-404A8161BF04}" type="parTrans" cxnId="{6AB79B85-CD59-4E15-80B2-BC1827D17F4E}">
      <dgm:prSet/>
      <dgm:spPr/>
      <dgm:t>
        <a:bodyPr/>
        <a:lstStyle/>
        <a:p>
          <a:endParaRPr lang="en-US"/>
        </a:p>
      </dgm:t>
    </dgm:pt>
    <dgm:pt modelId="{C34E205C-C91F-404F-94F7-89EDECD08DC4}" type="sibTrans" cxnId="{6AB79B85-CD59-4E15-80B2-BC1827D17F4E}">
      <dgm:prSet/>
      <dgm:spPr/>
      <dgm:t>
        <a:bodyPr/>
        <a:lstStyle/>
        <a:p>
          <a:endParaRPr lang="en-US"/>
        </a:p>
      </dgm:t>
    </dgm:pt>
    <dgm:pt modelId="{BD4DDFCD-1A3E-4622-B12B-510A88387DE5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b="1" i="1" baseline="0" dirty="0"/>
            <a:t>Durante toda la semana, se hablará única y exclusivamente en inglés, solo se hará una excepción cuando se trate de explicaciones sobre normas de seguridad, de las actividades que lo requieran, dichas normas se explicaran en castellano</a:t>
          </a:r>
          <a:endParaRPr lang="en-US" dirty="0"/>
        </a:p>
      </dgm:t>
    </dgm:pt>
    <dgm:pt modelId="{FD056EC1-60AE-49EE-BE5B-A9E37DEECA40}" type="parTrans" cxnId="{A225141A-E6DA-4971-BC90-4B83128B04B0}">
      <dgm:prSet/>
      <dgm:spPr/>
      <dgm:t>
        <a:bodyPr/>
        <a:lstStyle/>
        <a:p>
          <a:endParaRPr lang="en-US"/>
        </a:p>
      </dgm:t>
    </dgm:pt>
    <dgm:pt modelId="{1D2F3AE0-E462-488C-8E4D-31535AD69E86}" type="sibTrans" cxnId="{A225141A-E6DA-4971-BC90-4B83128B04B0}">
      <dgm:prSet/>
      <dgm:spPr/>
      <dgm:t>
        <a:bodyPr/>
        <a:lstStyle/>
        <a:p>
          <a:endParaRPr lang="en-US"/>
        </a:p>
      </dgm:t>
    </dgm:pt>
    <dgm:pt modelId="{D9083C85-E51B-4C6D-A7F2-CC8E1EBE34B4}" type="pres">
      <dgm:prSet presAssocID="{4C096A5B-3811-4DB9-8194-930DB6A89004}" presName="Name0" presStyleCnt="0">
        <dgm:presLayoutVars>
          <dgm:dir/>
          <dgm:animLvl val="lvl"/>
          <dgm:resizeHandles val="exact"/>
        </dgm:presLayoutVars>
      </dgm:prSet>
      <dgm:spPr/>
    </dgm:pt>
    <dgm:pt modelId="{09FDB858-BAD5-46BB-921F-4F57BDF1F32A}" type="pres">
      <dgm:prSet presAssocID="{BD4DDFCD-1A3E-4622-B12B-510A88387DE5}" presName="boxAndChildren" presStyleCnt="0"/>
      <dgm:spPr/>
    </dgm:pt>
    <dgm:pt modelId="{785F9D1C-2549-4DA3-97F2-EE059BFA37B1}" type="pres">
      <dgm:prSet presAssocID="{BD4DDFCD-1A3E-4622-B12B-510A88387DE5}" presName="parentTextBox" presStyleLbl="node1" presStyleIdx="0" presStyleCnt="3"/>
      <dgm:spPr/>
    </dgm:pt>
    <dgm:pt modelId="{8F3F1938-13E3-4724-8481-B1B3CD5D8BD3}" type="pres">
      <dgm:prSet presAssocID="{C34E205C-C91F-404F-94F7-89EDECD08DC4}" presName="sp" presStyleCnt="0"/>
      <dgm:spPr/>
    </dgm:pt>
    <dgm:pt modelId="{971F0F8F-0A74-40FB-90CD-1B3982EB26E6}" type="pres">
      <dgm:prSet presAssocID="{99D6F8E6-F836-43A5-8E3B-9B2FBA9CD6AE}" presName="arrowAndChildren" presStyleCnt="0"/>
      <dgm:spPr/>
    </dgm:pt>
    <dgm:pt modelId="{FD3634A3-5E8E-4980-BBBD-AFB4DDCA9463}" type="pres">
      <dgm:prSet presAssocID="{99D6F8E6-F836-43A5-8E3B-9B2FBA9CD6AE}" presName="parentTextArrow" presStyleLbl="node1" presStyleIdx="1" presStyleCnt="3"/>
      <dgm:spPr/>
    </dgm:pt>
    <dgm:pt modelId="{B2CFF5DC-C64E-4515-9709-6E4E551A07D3}" type="pres">
      <dgm:prSet presAssocID="{EBC35B3C-190E-4A38-B584-A8AD175807F1}" presName="sp" presStyleCnt="0"/>
      <dgm:spPr/>
    </dgm:pt>
    <dgm:pt modelId="{0D11D67D-9964-4106-86DA-B2474384222F}" type="pres">
      <dgm:prSet presAssocID="{001E4DC9-8692-4E5E-B88D-8BA5864D0763}" presName="arrowAndChildren" presStyleCnt="0"/>
      <dgm:spPr/>
    </dgm:pt>
    <dgm:pt modelId="{2548E879-D9D7-4C8C-AB53-65D30C466761}" type="pres">
      <dgm:prSet presAssocID="{001E4DC9-8692-4E5E-B88D-8BA5864D0763}" presName="parentTextArrow" presStyleLbl="node1" presStyleIdx="2" presStyleCnt="3"/>
      <dgm:spPr/>
    </dgm:pt>
  </dgm:ptLst>
  <dgm:cxnLst>
    <dgm:cxn modelId="{A225141A-E6DA-4971-BC90-4B83128B04B0}" srcId="{4C096A5B-3811-4DB9-8194-930DB6A89004}" destId="{BD4DDFCD-1A3E-4622-B12B-510A88387DE5}" srcOrd="2" destOrd="0" parTransId="{FD056EC1-60AE-49EE-BE5B-A9E37DEECA40}" sibTransId="{1D2F3AE0-E462-488C-8E4D-31535AD69E86}"/>
    <dgm:cxn modelId="{4A6D443D-7A74-4C18-8BC8-C675D1855979}" type="presOf" srcId="{BD4DDFCD-1A3E-4622-B12B-510A88387DE5}" destId="{785F9D1C-2549-4DA3-97F2-EE059BFA37B1}" srcOrd="0" destOrd="0" presId="urn:microsoft.com/office/officeart/2005/8/layout/process4"/>
    <dgm:cxn modelId="{7FC69943-891C-4341-B72E-F9C03B77A204}" type="presOf" srcId="{001E4DC9-8692-4E5E-B88D-8BA5864D0763}" destId="{2548E879-D9D7-4C8C-AB53-65D30C466761}" srcOrd="0" destOrd="0" presId="urn:microsoft.com/office/officeart/2005/8/layout/process4"/>
    <dgm:cxn modelId="{DC19CB6B-6D5B-4DA8-87D3-143574CAD85E}" srcId="{4C096A5B-3811-4DB9-8194-930DB6A89004}" destId="{001E4DC9-8692-4E5E-B88D-8BA5864D0763}" srcOrd="0" destOrd="0" parTransId="{2DA5C1D3-61B1-448C-ABD4-A71670DA3E81}" sibTransId="{EBC35B3C-190E-4A38-B584-A8AD175807F1}"/>
    <dgm:cxn modelId="{6AB79B85-CD59-4E15-80B2-BC1827D17F4E}" srcId="{4C096A5B-3811-4DB9-8194-930DB6A89004}" destId="{99D6F8E6-F836-43A5-8E3B-9B2FBA9CD6AE}" srcOrd="1" destOrd="0" parTransId="{8F569BFF-5830-492F-9E0D-404A8161BF04}" sibTransId="{C34E205C-C91F-404F-94F7-89EDECD08DC4}"/>
    <dgm:cxn modelId="{40D0E29D-100D-4769-BAE2-3916B02A27E9}" type="presOf" srcId="{99D6F8E6-F836-43A5-8E3B-9B2FBA9CD6AE}" destId="{FD3634A3-5E8E-4980-BBBD-AFB4DDCA9463}" srcOrd="0" destOrd="0" presId="urn:microsoft.com/office/officeart/2005/8/layout/process4"/>
    <dgm:cxn modelId="{A1DBC7EF-FF61-4CF5-BEA3-19517390620A}" type="presOf" srcId="{4C096A5B-3811-4DB9-8194-930DB6A89004}" destId="{D9083C85-E51B-4C6D-A7F2-CC8E1EBE34B4}" srcOrd="0" destOrd="0" presId="urn:microsoft.com/office/officeart/2005/8/layout/process4"/>
    <dgm:cxn modelId="{2B3F5556-E49C-4C37-814C-CAA886C17DCE}" type="presParOf" srcId="{D9083C85-E51B-4C6D-A7F2-CC8E1EBE34B4}" destId="{09FDB858-BAD5-46BB-921F-4F57BDF1F32A}" srcOrd="0" destOrd="0" presId="urn:microsoft.com/office/officeart/2005/8/layout/process4"/>
    <dgm:cxn modelId="{B9C47DFE-F426-4533-BF1C-013A64E510CE}" type="presParOf" srcId="{09FDB858-BAD5-46BB-921F-4F57BDF1F32A}" destId="{785F9D1C-2549-4DA3-97F2-EE059BFA37B1}" srcOrd="0" destOrd="0" presId="urn:microsoft.com/office/officeart/2005/8/layout/process4"/>
    <dgm:cxn modelId="{80CDAB45-D05D-442F-85C1-6009EF92EEC6}" type="presParOf" srcId="{D9083C85-E51B-4C6D-A7F2-CC8E1EBE34B4}" destId="{8F3F1938-13E3-4724-8481-B1B3CD5D8BD3}" srcOrd="1" destOrd="0" presId="urn:microsoft.com/office/officeart/2005/8/layout/process4"/>
    <dgm:cxn modelId="{A27C293E-500F-4BE0-98F2-3DE70DB51A3D}" type="presParOf" srcId="{D9083C85-E51B-4C6D-A7F2-CC8E1EBE34B4}" destId="{971F0F8F-0A74-40FB-90CD-1B3982EB26E6}" srcOrd="2" destOrd="0" presId="urn:microsoft.com/office/officeart/2005/8/layout/process4"/>
    <dgm:cxn modelId="{A985DB5C-C5D1-4EC7-A875-96D737319E3D}" type="presParOf" srcId="{971F0F8F-0A74-40FB-90CD-1B3982EB26E6}" destId="{FD3634A3-5E8E-4980-BBBD-AFB4DDCA9463}" srcOrd="0" destOrd="0" presId="urn:microsoft.com/office/officeart/2005/8/layout/process4"/>
    <dgm:cxn modelId="{0A15116D-158D-49F7-B3E4-512FFF030334}" type="presParOf" srcId="{D9083C85-E51B-4C6D-A7F2-CC8E1EBE34B4}" destId="{B2CFF5DC-C64E-4515-9709-6E4E551A07D3}" srcOrd="3" destOrd="0" presId="urn:microsoft.com/office/officeart/2005/8/layout/process4"/>
    <dgm:cxn modelId="{F2409F6D-8BBD-4F39-ADE8-F1265222F537}" type="presParOf" srcId="{D9083C85-E51B-4C6D-A7F2-CC8E1EBE34B4}" destId="{0D11D67D-9964-4106-86DA-B2474384222F}" srcOrd="4" destOrd="0" presId="urn:microsoft.com/office/officeart/2005/8/layout/process4"/>
    <dgm:cxn modelId="{03738562-60A7-4840-A308-176BAD66FEE8}" type="presParOf" srcId="{0D11D67D-9964-4106-86DA-B2474384222F}" destId="{2548E879-D9D7-4C8C-AB53-65D30C46676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E7D34B-E83A-4AEC-A493-B60FBD93D95A}" type="doc">
      <dgm:prSet loTypeId="urn:microsoft.com/office/officeart/2005/8/layout/hierarchy1" loCatId="hierarchy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D53056C-D0C2-4550-9FA2-A4527636BFAD}">
      <dgm:prSet/>
      <dgm:spPr/>
      <dgm:t>
        <a:bodyPr/>
        <a:lstStyle/>
        <a:p>
          <a:r>
            <a:rPr lang="es-ES" dirty="0"/>
            <a:t>Habitaciones para 4 </a:t>
          </a:r>
          <a:r>
            <a:rPr lang="es-ES" dirty="0" err="1"/>
            <a:t>ó</a:t>
          </a:r>
          <a:r>
            <a:rPr lang="es-ES" dirty="0"/>
            <a:t> 6 personas cada una.  Espacios que aportarán comodidad, relax y diversión. </a:t>
          </a:r>
          <a:endParaRPr lang="en-US" dirty="0"/>
        </a:p>
      </dgm:t>
    </dgm:pt>
    <dgm:pt modelId="{67264886-59EA-4EAE-ABD6-5A2F9D51F3CD}" type="parTrans" cxnId="{F519C6CA-506A-4C9C-9D91-08C4B4ADD4AF}">
      <dgm:prSet/>
      <dgm:spPr/>
      <dgm:t>
        <a:bodyPr/>
        <a:lstStyle/>
        <a:p>
          <a:endParaRPr lang="en-US"/>
        </a:p>
      </dgm:t>
    </dgm:pt>
    <dgm:pt modelId="{703297A3-27EF-40F6-9807-EDCE4DAA450F}" type="sibTrans" cxnId="{F519C6CA-506A-4C9C-9D91-08C4B4ADD4AF}">
      <dgm:prSet/>
      <dgm:spPr/>
      <dgm:t>
        <a:bodyPr/>
        <a:lstStyle/>
        <a:p>
          <a:endParaRPr lang="en-US"/>
        </a:p>
      </dgm:t>
    </dgm:pt>
    <dgm:pt modelId="{F70DD313-C88C-4814-9406-A874908A8FA6}">
      <dgm:prSet/>
      <dgm:spPr/>
      <dgm:t>
        <a:bodyPr/>
        <a:lstStyle/>
        <a:p>
          <a:r>
            <a:rPr lang="es-ES" dirty="0"/>
            <a:t>Desde cualquier punto de la Residencia tendrán vistas al mar.</a:t>
          </a:r>
          <a:endParaRPr lang="en-US" dirty="0"/>
        </a:p>
      </dgm:t>
    </dgm:pt>
    <dgm:pt modelId="{4742EF05-0449-4879-A6B7-C8644D0298F2}" type="parTrans" cxnId="{1DD64B90-5FE2-49C7-90B1-B8F6A9605D67}">
      <dgm:prSet/>
      <dgm:spPr/>
      <dgm:t>
        <a:bodyPr/>
        <a:lstStyle/>
        <a:p>
          <a:endParaRPr lang="en-US"/>
        </a:p>
      </dgm:t>
    </dgm:pt>
    <dgm:pt modelId="{F199F43C-23EB-49FE-B7CE-E0DB0446B606}" type="sibTrans" cxnId="{1DD64B90-5FE2-49C7-90B1-B8F6A9605D67}">
      <dgm:prSet/>
      <dgm:spPr/>
      <dgm:t>
        <a:bodyPr/>
        <a:lstStyle/>
        <a:p>
          <a:endParaRPr lang="en-US"/>
        </a:p>
      </dgm:t>
    </dgm:pt>
    <dgm:pt modelId="{852041F7-CECF-4D3F-B102-140BD4CF0889}" type="pres">
      <dgm:prSet presAssocID="{18E7D34B-E83A-4AEC-A493-B60FBD93D95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5F9DB06-E7CD-48D7-9438-CC50406EA19C}" type="pres">
      <dgm:prSet presAssocID="{5D53056C-D0C2-4550-9FA2-A4527636BFAD}" presName="hierRoot1" presStyleCnt="0"/>
      <dgm:spPr/>
    </dgm:pt>
    <dgm:pt modelId="{0DE6E9BE-F05A-4DD7-BDB3-4381FF172341}" type="pres">
      <dgm:prSet presAssocID="{5D53056C-D0C2-4550-9FA2-A4527636BFAD}" presName="composite" presStyleCnt="0"/>
      <dgm:spPr/>
    </dgm:pt>
    <dgm:pt modelId="{73B8F0A7-382C-4B15-9D67-C6D111DC9FC3}" type="pres">
      <dgm:prSet presAssocID="{5D53056C-D0C2-4550-9FA2-A4527636BFAD}" presName="background" presStyleLbl="node0" presStyleIdx="0" presStyleCnt="2"/>
      <dgm:spPr>
        <a:solidFill>
          <a:schemeClr val="accent1">
            <a:lumMod val="75000"/>
          </a:schemeClr>
        </a:solidFill>
      </dgm:spPr>
    </dgm:pt>
    <dgm:pt modelId="{192C70DE-C9CA-424E-9DEA-1921B4B19942}" type="pres">
      <dgm:prSet presAssocID="{5D53056C-D0C2-4550-9FA2-A4527636BFAD}" presName="text" presStyleLbl="fgAcc0" presStyleIdx="0" presStyleCnt="2">
        <dgm:presLayoutVars>
          <dgm:chPref val="3"/>
        </dgm:presLayoutVars>
      </dgm:prSet>
      <dgm:spPr/>
    </dgm:pt>
    <dgm:pt modelId="{B68EE11E-A3AD-4757-AFA6-BA60124D08DC}" type="pres">
      <dgm:prSet presAssocID="{5D53056C-D0C2-4550-9FA2-A4527636BFAD}" presName="hierChild2" presStyleCnt="0"/>
      <dgm:spPr/>
    </dgm:pt>
    <dgm:pt modelId="{447404F1-3A01-4034-B5CC-2274D7EDB826}" type="pres">
      <dgm:prSet presAssocID="{F70DD313-C88C-4814-9406-A874908A8FA6}" presName="hierRoot1" presStyleCnt="0"/>
      <dgm:spPr/>
    </dgm:pt>
    <dgm:pt modelId="{93CCCD2B-637A-4BCF-9C25-450F2CF72E0F}" type="pres">
      <dgm:prSet presAssocID="{F70DD313-C88C-4814-9406-A874908A8FA6}" presName="composite" presStyleCnt="0"/>
      <dgm:spPr/>
    </dgm:pt>
    <dgm:pt modelId="{E7D5E60B-A537-4EA2-8ACA-128A474D017F}" type="pres">
      <dgm:prSet presAssocID="{F70DD313-C88C-4814-9406-A874908A8FA6}" presName="background" presStyleLbl="node0" presStyleIdx="1" presStyleCnt="2"/>
      <dgm:spPr>
        <a:solidFill>
          <a:schemeClr val="accent1">
            <a:lumMod val="75000"/>
          </a:schemeClr>
        </a:solidFill>
      </dgm:spPr>
    </dgm:pt>
    <dgm:pt modelId="{62D112FC-3811-4612-B0A1-14610B429672}" type="pres">
      <dgm:prSet presAssocID="{F70DD313-C88C-4814-9406-A874908A8FA6}" presName="text" presStyleLbl="fgAcc0" presStyleIdx="1" presStyleCnt="2">
        <dgm:presLayoutVars>
          <dgm:chPref val="3"/>
        </dgm:presLayoutVars>
      </dgm:prSet>
      <dgm:spPr/>
    </dgm:pt>
    <dgm:pt modelId="{241BE0F4-08C8-441D-BE68-E03CB2A2ACE5}" type="pres">
      <dgm:prSet presAssocID="{F70DD313-C88C-4814-9406-A874908A8FA6}" presName="hierChild2" presStyleCnt="0"/>
      <dgm:spPr/>
    </dgm:pt>
  </dgm:ptLst>
  <dgm:cxnLst>
    <dgm:cxn modelId="{780BCF09-B5F5-49E5-9314-7C7DF3F13CCA}" type="presOf" srcId="{18E7D34B-E83A-4AEC-A493-B60FBD93D95A}" destId="{852041F7-CECF-4D3F-B102-140BD4CF0889}" srcOrd="0" destOrd="0" presId="urn:microsoft.com/office/officeart/2005/8/layout/hierarchy1"/>
    <dgm:cxn modelId="{F645325B-E8BA-4CE7-AD5A-1A8A8CA82B9D}" type="presOf" srcId="{5D53056C-D0C2-4550-9FA2-A4527636BFAD}" destId="{192C70DE-C9CA-424E-9DEA-1921B4B19942}" srcOrd="0" destOrd="0" presId="urn:microsoft.com/office/officeart/2005/8/layout/hierarchy1"/>
    <dgm:cxn modelId="{BB2D8E70-1245-4F9B-AC46-C0F4AC0CCCA2}" type="presOf" srcId="{F70DD313-C88C-4814-9406-A874908A8FA6}" destId="{62D112FC-3811-4612-B0A1-14610B429672}" srcOrd="0" destOrd="0" presId="urn:microsoft.com/office/officeart/2005/8/layout/hierarchy1"/>
    <dgm:cxn modelId="{1DD64B90-5FE2-49C7-90B1-B8F6A9605D67}" srcId="{18E7D34B-E83A-4AEC-A493-B60FBD93D95A}" destId="{F70DD313-C88C-4814-9406-A874908A8FA6}" srcOrd="1" destOrd="0" parTransId="{4742EF05-0449-4879-A6B7-C8644D0298F2}" sibTransId="{F199F43C-23EB-49FE-B7CE-E0DB0446B606}"/>
    <dgm:cxn modelId="{F519C6CA-506A-4C9C-9D91-08C4B4ADD4AF}" srcId="{18E7D34B-E83A-4AEC-A493-B60FBD93D95A}" destId="{5D53056C-D0C2-4550-9FA2-A4527636BFAD}" srcOrd="0" destOrd="0" parTransId="{67264886-59EA-4EAE-ABD6-5A2F9D51F3CD}" sibTransId="{703297A3-27EF-40F6-9807-EDCE4DAA450F}"/>
    <dgm:cxn modelId="{E8985AA8-45EC-42B7-9065-3B928330BE35}" type="presParOf" srcId="{852041F7-CECF-4D3F-B102-140BD4CF0889}" destId="{C5F9DB06-E7CD-48D7-9438-CC50406EA19C}" srcOrd="0" destOrd="0" presId="urn:microsoft.com/office/officeart/2005/8/layout/hierarchy1"/>
    <dgm:cxn modelId="{08CA169C-F409-404D-A61B-CE3D3C4A5E8E}" type="presParOf" srcId="{C5F9DB06-E7CD-48D7-9438-CC50406EA19C}" destId="{0DE6E9BE-F05A-4DD7-BDB3-4381FF172341}" srcOrd="0" destOrd="0" presId="urn:microsoft.com/office/officeart/2005/8/layout/hierarchy1"/>
    <dgm:cxn modelId="{2C5213E4-13E7-4F30-B8A0-8CB7EEE71649}" type="presParOf" srcId="{0DE6E9BE-F05A-4DD7-BDB3-4381FF172341}" destId="{73B8F0A7-382C-4B15-9D67-C6D111DC9FC3}" srcOrd="0" destOrd="0" presId="urn:microsoft.com/office/officeart/2005/8/layout/hierarchy1"/>
    <dgm:cxn modelId="{C1D5F32C-33A6-49C8-ABAB-B5FB728CE791}" type="presParOf" srcId="{0DE6E9BE-F05A-4DD7-BDB3-4381FF172341}" destId="{192C70DE-C9CA-424E-9DEA-1921B4B19942}" srcOrd="1" destOrd="0" presId="urn:microsoft.com/office/officeart/2005/8/layout/hierarchy1"/>
    <dgm:cxn modelId="{041B5B1B-275A-4E56-B578-FE4D7488F964}" type="presParOf" srcId="{C5F9DB06-E7CD-48D7-9438-CC50406EA19C}" destId="{B68EE11E-A3AD-4757-AFA6-BA60124D08DC}" srcOrd="1" destOrd="0" presId="urn:microsoft.com/office/officeart/2005/8/layout/hierarchy1"/>
    <dgm:cxn modelId="{32729EBF-EF81-47EC-9326-9A975F61C282}" type="presParOf" srcId="{852041F7-CECF-4D3F-B102-140BD4CF0889}" destId="{447404F1-3A01-4034-B5CC-2274D7EDB826}" srcOrd="1" destOrd="0" presId="urn:microsoft.com/office/officeart/2005/8/layout/hierarchy1"/>
    <dgm:cxn modelId="{0E68C8C5-9582-4A38-88E3-028F7F54E729}" type="presParOf" srcId="{447404F1-3A01-4034-B5CC-2274D7EDB826}" destId="{93CCCD2B-637A-4BCF-9C25-450F2CF72E0F}" srcOrd="0" destOrd="0" presId="urn:microsoft.com/office/officeart/2005/8/layout/hierarchy1"/>
    <dgm:cxn modelId="{DEFF6D04-D834-4E10-9C92-6D59D31EB52E}" type="presParOf" srcId="{93CCCD2B-637A-4BCF-9C25-450F2CF72E0F}" destId="{E7D5E60B-A537-4EA2-8ACA-128A474D017F}" srcOrd="0" destOrd="0" presId="urn:microsoft.com/office/officeart/2005/8/layout/hierarchy1"/>
    <dgm:cxn modelId="{89D39F7C-B4AF-4964-8B46-626A30CEB837}" type="presParOf" srcId="{93CCCD2B-637A-4BCF-9C25-450F2CF72E0F}" destId="{62D112FC-3811-4612-B0A1-14610B429672}" srcOrd="1" destOrd="0" presId="urn:microsoft.com/office/officeart/2005/8/layout/hierarchy1"/>
    <dgm:cxn modelId="{A93F10A4-A2CF-4DE3-A52B-EBA7F087AC98}" type="presParOf" srcId="{447404F1-3A01-4034-B5CC-2274D7EDB826}" destId="{241BE0F4-08C8-441D-BE68-E03CB2A2ACE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E92BF4-3313-4EAA-87FB-06B6E7C4FEDE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5C6407-241F-438A-BDBF-4D1B7CD23B9E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ES" dirty="0"/>
            <a:t>OBJETIVO: Diversión de los participantes, mientras practican inglés, garantizando en todo momento su seguridad y bienestar.</a:t>
          </a:r>
          <a:endParaRPr lang="en-US" dirty="0"/>
        </a:p>
      </dgm:t>
    </dgm:pt>
    <dgm:pt modelId="{A9AF010D-0E43-47C7-8279-0BB265B970A7}" type="parTrans" cxnId="{D2B89DF7-04F9-4970-89E1-EED829DCD7E2}">
      <dgm:prSet/>
      <dgm:spPr/>
      <dgm:t>
        <a:bodyPr/>
        <a:lstStyle/>
        <a:p>
          <a:endParaRPr lang="en-US"/>
        </a:p>
      </dgm:t>
    </dgm:pt>
    <dgm:pt modelId="{366814E5-2783-4EA5-9B1B-AC42A2B8DBF1}" type="sibTrans" cxnId="{D2B89DF7-04F9-4970-89E1-EED829DCD7E2}">
      <dgm:prSet/>
      <dgm:spPr/>
      <dgm:t>
        <a:bodyPr/>
        <a:lstStyle/>
        <a:p>
          <a:endParaRPr lang="en-US"/>
        </a:p>
      </dgm:t>
    </dgm:pt>
    <dgm:pt modelId="{3604022B-052E-487F-8B0C-185BAA8CCB7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es-ES" dirty="0"/>
            <a:t>MONITORES: Participantes supervisados las 24 </a:t>
          </a:r>
          <a:r>
            <a:rPr lang="es-ES" dirty="0" err="1"/>
            <a:t>hrs</a:t>
          </a:r>
          <a:r>
            <a:rPr lang="es-ES" dirty="0"/>
            <a:t> por el equipo de monitores.</a:t>
          </a:r>
        </a:p>
        <a:p>
          <a:pPr algn="ctr"/>
          <a:r>
            <a:rPr lang="es-ES" dirty="0"/>
            <a:t> 1 monitor por cada 10/12 </a:t>
          </a:r>
          <a:r>
            <a:rPr lang="es-ES" dirty="0" err="1"/>
            <a:t>niñ@s</a:t>
          </a:r>
          <a:r>
            <a:rPr lang="es-ES" dirty="0"/>
            <a:t>. Monitores nativos y bilingües. </a:t>
          </a:r>
          <a:endParaRPr lang="en-US" dirty="0"/>
        </a:p>
      </dgm:t>
    </dgm:pt>
    <dgm:pt modelId="{1533FC7F-0B96-4EB8-8FDA-B269635D93F1}" type="parTrans" cxnId="{103C9CE1-34B9-438A-9EBE-3515BA6342A4}">
      <dgm:prSet/>
      <dgm:spPr/>
      <dgm:t>
        <a:bodyPr/>
        <a:lstStyle/>
        <a:p>
          <a:endParaRPr lang="en-US"/>
        </a:p>
      </dgm:t>
    </dgm:pt>
    <dgm:pt modelId="{1B333759-A43B-480F-B362-A7A64F79F037}" type="sibTrans" cxnId="{103C9CE1-34B9-438A-9EBE-3515BA6342A4}">
      <dgm:prSet/>
      <dgm:spPr/>
      <dgm:t>
        <a:bodyPr/>
        <a:lstStyle/>
        <a:p>
          <a:endParaRPr lang="en-US"/>
        </a:p>
      </dgm:t>
    </dgm:pt>
    <dgm:pt modelId="{EB4A1EEF-EECF-479E-9287-80F3193DCFC8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es-ES" dirty="0"/>
            <a:t> ALOJAMIENTO: Duermen en literas, con ropa de cama, por lo que no es necesario que lleven saco de dormir. Separados niños y niñas.</a:t>
          </a:r>
          <a:endParaRPr lang="en-US" dirty="0"/>
        </a:p>
      </dgm:t>
    </dgm:pt>
    <dgm:pt modelId="{CA5200E0-73B8-4027-B3F2-71AF2EB2EECF}" type="parTrans" cxnId="{9271086A-F60C-4591-A46F-A3B9C620AC5F}">
      <dgm:prSet/>
      <dgm:spPr/>
      <dgm:t>
        <a:bodyPr/>
        <a:lstStyle/>
        <a:p>
          <a:endParaRPr lang="en-US"/>
        </a:p>
      </dgm:t>
    </dgm:pt>
    <dgm:pt modelId="{7C7CE8D8-EBCE-4596-8209-380CE7699C5F}" type="sibTrans" cxnId="{9271086A-F60C-4591-A46F-A3B9C620AC5F}">
      <dgm:prSet/>
      <dgm:spPr/>
      <dgm:t>
        <a:bodyPr/>
        <a:lstStyle/>
        <a:p>
          <a:endParaRPr lang="en-US"/>
        </a:p>
      </dgm:t>
    </dgm:pt>
    <dgm:pt modelId="{94E8B349-0B20-4607-BFA8-9BA3B6738462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ES" dirty="0"/>
            <a:t>GRUPOS: Reducidos, de 10 a 12 participantes; los realizamos allí, según preferencias, mezclando chicos y chicas. Para el resto de actividades (tiempo libre, juegos nocturnos, comidas, …) estará todo el grupo junto.</a:t>
          </a:r>
          <a:endParaRPr lang="en-US" dirty="0"/>
        </a:p>
      </dgm:t>
    </dgm:pt>
    <dgm:pt modelId="{4A91B4EA-4DFB-4A7B-834A-5E5D5673FF3D}" type="parTrans" cxnId="{1A2599C9-5576-48A7-9150-F9BF41FCA31C}">
      <dgm:prSet/>
      <dgm:spPr/>
      <dgm:t>
        <a:bodyPr/>
        <a:lstStyle/>
        <a:p>
          <a:endParaRPr lang="en-US"/>
        </a:p>
      </dgm:t>
    </dgm:pt>
    <dgm:pt modelId="{23F5F0ED-1609-489E-988A-DBFE8A0D40E3}" type="sibTrans" cxnId="{1A2599C9-5576-48A7-9150-F9BF41FCA31C}">
      <dgm:prSet/>
      <dgm:spPr/>
      <dgm:t>
        <a:bodyPr/>
        <a:lstStyle/>
        <a:p>
          <a:endParaRPr lang="en-US"/>
        </a:p>
      </dgm:t>
    </dgm:pt>
    <dgm:pt modelId="{75DFEDF8-F853-4DC1-B27F-C8E5138D472B}" type="pres">
      <dgm:prSet presAssocID="{78E92BF4-3313-4EAA-87FB-06B6E7C4FEDE}" presName="diagram" presStyleCnt="0">
        <dgm:presLayoutVars>
          <dgm:dir/>
          <dgm:resizeHandles val="exact"/>
        </dgm:presLayoutVars>
      </dgm:prSet>
      <dgm:spPr/>
    </dgm:pt>
    <dgm:pt modelId="{B19F9DC5-5B2F-4DE3-BC23-D6C55EC027EF}" type="pres">
      <dgm:prSet presAssocID="{E05C6407-241F-438A-BDBF-4D1B7CD23B9E}" presName="node" presStyleLbl="node1" presStyleIdx="0" presStyleCnt="4">
        <dgm:presLayoutVars>
          <dgm:bulletEnabled val="1"/>
        </dgm:presLayoutVars>
      </dgm:prSet>
      <dgm:spPr/>
    </dgm:pt>
    <dgm:pt modelId="{F2313BB1-ED9C-4493-BFDE-30694EC8D80D}" type="pres">
      <dgm:prSet presAssocID="{366814E5-2783-4EA5-9B1B-AC42A2B8DBF1}" presName="sibTrans" presStyleCnt="0"/>
      <dgm:spPr/>
    </dgm:pt>
    <dgm:pt modelId="{AFB8D687-D8AF-4680-9A18-C6AA01B00A25}" type="pres">
      <dgm:prSet presAssocID="{3604022B-052E-487F-8B0C-185BAA8CCB7F}" presName="node" presStyleLbl="node1" presStyleIdx="1" presStyleCnt="4">
        <dgm:presLayoutVars>
          <dgm:bulletEnabled val="1"/>
        </dgm:presLayoutVars>
      </dgm:prSet>
      <dgm:spPr/>
    </dgm:pt>
    <dgm:pt modelId="{254409ED-7ACB-485B-83EC-E16D32ABE329}" type="pres">
      <dgm:prSet presAssocID="{1B333759-A43B-480F-B362-A7A64F79F037}" presName="sibTrans" presStyleCnt="0"/>
      <dgm:spPr/>
    </dgm:pt>
    <dgm:pt modelId="{23444557-04B1-4E77-9E88-776782FCC4AE}" type="pres">
      <dgm:prSet presAssocID="{EB4A1EEF-EECF-479E-9287-80F3193DCFC8}" presName="node" presStyleLbl="node1" presStyleIdx="2" presStyleCnt="4">
        <dgm:presLayoutVars>
          <dgm:bulletEnabled val="1"/>
        </dgm:presLayoutVars>
      </dgm:prSet>
      <dgm:spPr/>
    </dgm:pt>
    <dgm:pt modelId="{1C15632F-1EA6-41E3-951A-399DF716C504}" type="pres">
      <dgm:prSet presAssocID="{7C7CE8D8-EBCE-4596-8209-380CE7699C5F}" presName="sibTrans" presStyleCnt="0"/>
      <dgm:spPr/>
    </dgm:pt>
    <dgm:pt modelId="{18D911D0-2772-4CE2-A79B-FF85BC3B2E19}" type="pres">
      <dgm:prSet presAssocID="{94E8B349-0B20-4607-BFA8-9BA3B6738462}" presName="node" presStyleLbl="node1" presStyleIdx="3" presStyleCnt="4">
        <dgm:presLayoutVars>
          <dgm:bulletEnabled val="1"/>
        </dgm:presLayoutVars>
      </dgm:prSet>
      <dgm:spPr/>
    </dgm:pt>
  </dgm:ptLst>
  <dgm:cxnLst>
    <dgm:cxn modelId="{9A605638-7B98-4358-9D4F-B9C97F251418}" type="presOf" srcId="{78E92BF4-3313-4EAA-87FB-06B6E7C4FEDE}" destId="{75DFEDF8-F853-4DC1-B27F-C8E5138D472B}" srcOrd="0" destOrd="0" presId="urn:microsoft.com/office/officeart/2005/8/layout/default"/>
    <dgm:cxn modelId="{9271086A-F60C-4591-A46F-A3B9C620AC5F}" srcId="{78E92BF4-3313-4EAA-87FB-06B6E7C4FEDE}" destId="{EB4A1EEF-EECF-479E-9287-80F3193DCFC8}" srcOrd="2" destOrd="0" parTransId="{CA5200E0-73B8-4027-B3F2-71AF2EB2EECF}" sibTransId="{7C7CE8D8-EBCE-4596-8209-380CE7699C5F}"/>
    <dgm:cxn modelId="{92E2D6A6-F8A5-4845-AE25-AEDF45A36A2E}" type="presOf" srcId="{E05C6407-241F-438A-BDBF-4D1B7CD23B9E}" destId="{B19F9DC5-5B2F-4DE3-BC23-D6C55EC027EF}" srcOrd="0" destOrd="0" presId="urn:microsoft.com/office/officeart/2005/8/layout/default"/>
    <dgm:cxn modelId="{0FE221AF-5B2E-492F-AAC3-3B632DC1BE5C}" type="presOf" srcId="{94E8B349-0B20-4607-BFA8-9BA3B6738462}" destId="{18D911D0-2772-4CE2-A79B-FF85BC3B2E19}" srcOrd="0" destOrd="0" presId="urn:microsoft.com/office/officeart/2005/8/layout/default"/>
    <dgm:cxn modelId="{40E3D5B2-0AD4-4B04-8727-E20A67B8F813}" type="presOf" srcId="{EB4A1EEF-EECF-479E-9287-80F3193DCFC8}" destId="{23444557-04B1-4E77-9E88-776782FCC4AE}" srcOrd="0" destOrd="0" presId="urn:microsoft.com/office/officeart/2005/8/layout/default"/>
    <dgm:cxn modelId="{1A2599C9-5576-48A7-9150-F9BF41FCA31C}" srcId="{78E92BF4-3313-4EAA-87FB-06B6E7C4FEDE}" destId="{94E8B349-0B20-4607-BFA8-9BA3B6738462}" srcOrd="3" destOrd="0" parTransId="{4A91B4EA-4DFB-4A7B-834A-5E5D5673FF3D}" sibTransId="{23F5F0ED-1609-489E-988A-DBFE8A0D40E3}"/>
    <dgm:cxn modelId="{926C8BCC-F6A8-470D-A29C-09F9EEE7A749}" type="presOf" srcId="{3604022B-052E-487F-8B0C-185BAA8CCB7F}" destId="{AFB8D687-D8AF-4680-9A18-C6AA01B00A25}" srcOrd="0" destOrd="0" presId="urn:microsoft.com/office/officeart/2005/8/layout/default"/>
    <dgm:cxn modelId="{103C9CE1-34B9-438A-9EBE-3515BA6342A4}" srcId="{78E92BF4-3313-4EAA-87FB-06B6E7C4FEDE}" destId="{3604022B-052E-487F-8B0C-185BAA8CCB7F}" srcOrd="1" destOrd="0" parTransId="{1533FC7F-0B96-4EB8-8FDA-B269635D93F1}" sibTransId="{1B333759-A43B-480F-B362-A7A64F79F037}"/>
    <dgm:cxn modelId="{D2B89DF7-04F9-4970-89E1-EED829DCD7E2}" srcId="{78E92BF4-3313-4EAA-87FB-06B6E7C4FEDE}" destId="{E05C6407-241F-438A-BDBF-4D1B7CD23B9E}" srcOrd="0" destOrd="0" parTransId="{A9AF010D-0E43-47C7-8279-0BB265B970A7}" sibTransId="{366814E5-2783-4EA5-9B1B-AC42A2B8DBF1}"/>
    <dgm:cxn modelId="{A11720B6-F83D-4C69-923F-7DBB0572D2AC}" type="presParOf" srcId="{75DFEDF8-F853-4DC1-B27F-C8E5138D472B}" destId="{B19F9DC5-5B2F-4DE3-BC23-D6C55EC027EF}" srcOrd="0" destOrd="0" presId="urn:microsoft.com/office/officeart/2005/8/layout/default"/>
    <dgm:cxn modelId="{9EC5BDDD-EFD2-4534-B52A-A5E108068B1F}" type="presParOf" srcId="{75DFEDF8-F853-4DC1-B27F-C8E5138D472B}" destId="{F2313BB1-ED9C-4493-BFDE-30694EC8D80D}" srcOrd="1" destOrd="0" presId="urn:microsoft.com/office/officeart/2005/8/layout/default"/>
    <dgm:cxn modelId="{28516082-8A54-40AF-B46A-708CD9A55A1C}" type="presParOf" srcId="{75DFEDF8-F853-4DC1-B27F-C8E5138D472B}" destId="{AFB8D687-D8AF-4680-9A18-C6AA01B00A25}" srcOrd="2" destOrd="0" presId="urn:microsoft.com/office/officeart/2005/8/layout/default"/>
    <dgm:cxn modelId="{C28A0315-8FCA-4CB2-B70D-A524D3412548}" type="presParOf" srcId="{75DFEDF8-F853-4DC1-B27F-C8E5138D472B}" destId="{254409ED-7ACB-485B-83EC-E16D32ABE329}" srcOrd="3" destOrd="0" presId="urn:microsoft.com/office/officeart/2005/8/layout/default"/>
    <dgm:cxn modelId="{B5A8CC10-E384-4F47-B85F-5A99638B190D}" type="presParOf" srcId="{75DFEDF8-F853-4DC1-B27F-C8E5138D472B}" destId="{23444557-04B1-4E77-9E88-776782FCC4AE}" srcOrd="4" destOrd="0" presId="urn:microsoft.com/office/officeart/2005/8/layout/default"/>
    <dgm:cxn modelId="{5B65D8E5-B436-4AA5-9A57-2ED68772D222}" type="presParOf" srcId="{75DFEDF8-F853-4DC1-B27F-C8E5138D472B}" destId="{1C15632F-1EA6-41E3-951A-399DF716C504}" srcOrd="5" destOrd="0" presId="urn:microsoft.com/office/officeart/2005/8/layout/default"/>
    <dgm:cxn modelId="{C85E53A3-C0F4-4E3E-BE70-B0C92541247A}" type="presParOf" srcId="{75DFEDF8-F853-4DC1-B27F-C8E5138D472B}" destId="{18D911D0-2772-4CE2-A79B-FF85BC3B2E1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EB8560-6142-4812-A218-433D3030C3F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89ADA20-BF49-42F6-96D7-635344C0B4BC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" dirty="0"/>
            <a:t>Las familias cumplimentarán un formulario a través de Alexia en la que se indicará el interés en asistir. Es necesario que se realice como muy tarde el </a:t>
          </a:r>
          <a:r>
            <a:rPr lang="es-ES" b="1" dirty="0"/>
            <a:t>VIERNES 3 de MARZO</a:t>
          </a:r>
          <a:r>
            <a:rPr lang="es-ES" dirty="0"/>
            <a:t>. El pago se realizará en tres pagos, en los meses de abril, mayo y junio. </a:t>
          </a:r>
          <a:endParaRPr lang="en-US" dirty="0"/>
        </a:p>
      </dgm:t>
    </dgm:pt>
    <dgm:pt modelId="{9B581E49-7C86-4866-B4FE-C5A7764A267E}" type="parTrans" cxnId="{37C16DD5-8D1A-4F98-9F99-AABA7127B08B}">
      <dgm:prSet/>
      <dgm:spPr/>
      <dgm:t>
        <a:bodyPr/>
        <a:lstStyle/>
        <a:p>
          <a:endParaRPr lang="en-US"/>
        </a:p>
      </dgm:t>
    </dgm:pt>
    <dgm:pt modelId="{E1F2CD1E-FC3A-4751-B9BE-BC773AB8EC68}" type="sibTrans" cxnId="{37C16DD5-8D1A-4F98-9F99-AABA7127B08B}">
      <dgm:prSet/>
      <dgm:spPr/>
      <dgm:t>
        <a:bodyPr/>
        <a:lstStyle/>
        <a:p>
          <a:endParaRPr lang="en-US"/>
        </a:p>
      </dgm:t>
    </dgm:pt>
    <dgm:pt modelId="{7D0836FE-E813-40B2-973E-C0DE1C499148}">
      <dgm:prSet/>
      <dgm:spPr/>
      <dgm:t>
        <a:bodyPr/>
        <a:lstStyle/>
        <a:p>
          <a:r>
            <a:rPr lang="es-ES" dirty="0"/>
            <a:t>El viaje se organizará únicamente si se inscriben un mínimo de </a:t>
          </a:r>
          <a:r>
            <a:rPr lang="es-ES" b="1" dirty="0"/>
            <a:t>90 alumnos.</a:t>
          </a:r>
          <a:endParaRPr lang="en-US" dirty="0"/>
        </a:p>
      </dgm:t>
    </dgm:pt>
    <dgm:pt modelId="{FDF9D6D9-D021-4D6A-B53D-10B67C1A705A}" type="parTrans" cxnId="{782EE54A-64EA-44B5-BAFD-5AB165A626CE}">
      <dgm:prSet/>
      <dgm:spPr/>
      <dgm:t>
        <a:bodyPr/>
        <a:lstStyle/>
        <a:p>
          <a:endParaRPr lang="en-US"/>
        </a:p>
      </dgm:t>
    </dgm:pt>
    <dgm:pt modelId="{6CEAAC85-5D47-4DD1-A734-E8080322707F}" type="sibTrans" cxnId="{782EE54A-64EA-44B5-BAFD-5AB165A626CE}">
      <dgm:prSet/>
      <dgm:spPr/>
      <dgm:t>
        <a:bodyPr/>
        <a:lstStyle/>
        <a:p>
          <a:endParaRPr lang="en-US"/>
        </a:p>
      </dgm:t>
    </dgm:pt>
    <dgm:pt modelId="{D65E5F31-00C1-453C-9626-E1C188AFE1C0}">
      <dgm:prSet/>
      <dgm:spPr/>
      <dgm:t>
        <a:bodyPr/>
        <a:lstStyle/>
        <a:p>
          <a:r>
            <a:rPr lang="es-ES" dirty="0"/>
            <a:t>Seguro de cancelación: </a:t>
          </a:r>
          <a:r>
            <a:rPr lang="es-ES" b="1" dirty="0"/>
            <a:t>15€</a:t>
          </a:r>
          <a:r>
            <a:rPr lang="es-ES" dirty="0"/>
            <a:t> por niño (Opcional): Enfermedad, accidente, etc. </a:t>
          </a:r>
        </a:p>
        <a:p>
          <a:r>
            <a:rPr lang="es-ES" dirty="0"/>
            <a:t>No se puede anular por suspensos (no se devuelve el dinero).</a:t>
          </a:r>
          <a:endParaRPr lang="en-US" dirty="0"/>
        </a:p>
      </dgm:t>
    </dgm:pt>
    <dgm:pt modelId="{E509E51B-D80B-4F76-AA2A-AA98A59D14D8}" type="parTrans" cxnId="{7D3F9B3D-E2CA-409E-8236-E0A996B23264}">
      <dgm:prSet/>
      <dgm:spPr/>
      <dgm:t>
        <a:bodyPr/>
        <a:lstStyle/>
        <a:p>
          <a:endParaRPr lang="en-US"/>
        </a:p>
      </dgm:t>
    </dgm:pt>
    <dgm:pt modelId="{0175D906-B453-4903-BA90-7950F18021BC}" type="sibTrans" cxnId="{7D3F9B3D-E2CA-409E-8236-E0A996B23264}">
      <dgm:prSet/>
      <dgm:spPr/>
      <dgm:t>
        <a:bodyPr/>
        <a:lstStyle/>
        <a:p>
          <a:endParaRPr lang="en-US"/>
        </a:p>
      </dgm:t>
    </dgm:pt>
    <dgm:pt modelId="{00C663E4-7252-4D9D-A415-0012EE9CE024}">
      <dgm:prSet/>
      <dgm:spPr/>
      <dgm:t>
        <a:bodyPr/>
        <a:lstStyle/>
        <a:p>
          <a:r>
            <a:rPr lang="es-ES" b="1" dirty="0"/>
            <a:t>El programa incluye: </a:t>
          </a:r>
          <a:endParaRPr lang="en-US" dirty="0"/>
        </a:p>
      </dgm:t>
    </dgm:pt>
    <dgm:pt modelId="{B60ED65C-09D2-4979-885D-93FE22A60E43}" type="parTrans" cxnId="{3DE42FCB-0F55-4FB0-984A-185F7B00FF2A}">
      <dgm:prSet/>
      <dgm:spPr/>
      <dgm:t>
        <a:bodyPr/>
        <a:lstStyle/>
        <a:p>
          <a:endParaRPr lang="en-US"/>
        </a:p>
      </dgm:t>
    </dgm:pt>
    <dgm:pt modelId="{9E260CA6-D07D-406C-8802-A8B215BDB18A}" type="sibTrans" cxnId="{3DE42FCB-0F55-4FB0-984A-185F7B00FF2A}">
      <dgm:prSet/>
      <dgm:spPr/>
      <dgm:t>
        <a:bodyPr/>
        <a:lstStyle/>
        <a:p>
          <a:endParaRPr lang="en-US"/>
        </a:p>
      </dgm:t>
    </dgm:pt>
    <dgm:pt modelId="{C0655C55-8283-4693-B614-F25879D2F2A4}">
      <dgm:prSet/>
      <dgm:spPr/>
      <dgm:t>
        <a:bodyPr/>
        <a:lstStyle/>
        <a:p>
          <a:r>
            <a:rPr lang="es-ES" dirty="0"/>
            <a:t>Alojamiento en pensión completa (desayuno, comida, merienda y cena). Programa completo y material necesario para todas las actividades. </a:t>
          </a:r>
          <a:endParaRPr lang="en-US" dirty="0"/>
        </a:p>
      </dgm:t>
    </dgm:pt>
    <dgm:pt modelId="{125BCA22-89CF-445F-8351-9D4D9845F309}" type="parTrans" cxnId="{A476A33F-31E5-4BD3-81D8-A39C1E1EDC26}">
      <dgm:prSet/>
      <dgm:spPr/>
      <dgm:t>
        <a:bodyPr/>
        <a:lstStyle/>
        <a:p>
          <a:endParaRPr lang="en-US"/>
        </a:p>
      </dgm:t>
    </dgm:pt>
    <dgm:pt modelId="{F835535F-9E5D-4DA4-9F0A-5C83FE42001F}" type="sibTrans" cxnId="{A476A33F-31E5-4BD3-81D8-A39C1E1EDC26}">
      <dgm:prSet/>
      <dgm:spPr/>
      <dgm:t>
        <a:bodyPr/>
        <a:lstStyle/>
        <a:p>
          <a:endParaRPr lang="en-US"/>
        </a:p>
      </dgm:t>
    </dgm:pt>
    <dgm:pt modelId="{0E4EABFF-1A15-4ADF-B73B-BA6D14BE6A07}">
      <dgm:prSet/>
      <dgm:spPr/>
      <dgm:t>
        <a:bodyPr/>
        <a:lstStyle/>
        <a:p>
          <a:r>
            <a:rPr lang="es-ES" dirty="0"/>
            <a:t>Autobús de ida y vuelta. Vehículo de apoyo 24hrs. Seguro de accidentes y responsabilidad civil.</a:t>
          </a:r>
          <a:endParaRPr lang="en-US" dirty="0"/>
        </a:p>
      </dgm:t>
    </dgm:pt>
    <dgm:pt modelId="{62DF283B-B322-48CF-82AA-5C1DF553F130}" type="sibTrans" cxnId="{46DB61B4-CEB2-4F28-ADE4-5878CA852702}">
      <dgm:prSet/>
      <dgm:spPr/>
      <dgm:t>
        <a:bodyPr/>
        <a:lstStyle/>
        <a:p>
          <a:endParaRPr lang="en-US"/>
        </a:p>
      </dgm:t>
    </dgm:pt>
    <dgm:pt modelId="{1C26077F-79E8-4D60-BB49-9B66123C00FD}" type="parTrans" cxnId="{46DB61B4-CEB2-4F28-ADE4-5878CA852702}">
      <dgm:prSet/>
      <dgm:spPr/>
      <dgm:t>
        <a:bodyPr/>
        <a:lstStyle/>
        <a:p>
          <a:endParaRPr lang="en-US"/>
        </a:p>
      </dgm:t>
    </dgm:pt>
    <dgm:pt modelId="{D74DF9D5-B9D8-4B53-9C83-97231BC1E4B2}" type="pres">
      <dgm:prSet presAssocID="{B5EB8560-6142-4812-A218-433D3030C3FF}" presName="root" presStyleCnt="0">
        <dgm:presLayoutVars>
          <dgm:dir/>
          <dgm:resizeHandles val="exact"/>
        </dgm:presLayoutVars>
      </dgm:prSet>
      <dgm:spPr/>
    </dgm:pt>
    <dgm:pt modelId="{2CC7B71B-40EA-4E67-9ABA-47231E05BEA8}" type="pres">
      <dgm:prSet presAssocID="{989ADA20-BF49-42F6-96D7-635344C0B4BC}" presName="compNode" presStyleCnt="0"/>
      <dgm:spPr/>
    </dgm:pt>
    <dgm:pt modelId="{9F29E5FB-47F0-4D25-A10C-4C613EB57832}" type="pres">
      <dgm:prSet presAssocID="{989ADA20-BF49-42F6-96D7-635344C0B4BC}" presName="bgRect" presStyleLbl="bgShp" presStyleIdx="0" presStyleCnt="4"/>
      <dgm:spPr>
        <a:solidFill>
          <a:schemeClr val="accent1">
            <a:lumMod val="20000"/>
            <a:lumOff val="80000"/>
          </a:schemeClr>
        </a:solidFill>
      </dgm:spPr>
    </dgm:pt>
    <dgm:pt modelId="{E70B6EEB-A74D-4189-88BB-454CB436AECD}" type="pres">
      <dgm:prSet presAssocID="{989ADA20-BF49-42F6-96D7-635344C0B4B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ez"/>
        </a:ext>
      </dgm:extLst>
    </dgm:pt>
    <dgm:pt modelId="{DC310998-29F0-4B78-9D6B-FD851E1AE665}" type="pres">
      <dgm:prSet presAssocID="{989ADA20-BF49-42F6-96D7-635344C0B4BC}" presName="spaceRect" presStyleCnt="0"/>
      <dgm:spPr/>
    </dgm:pt>
    <dgm:pt modelId="{33CC9E9B-EA0A-43F7-B87D-316A39512B11}" type="pres">
      <dgm:prSet presAssocID="{989ADA20-BF49-42F6-96D7-635344C0B4BC}" presName="parTx" presStyleLbl="revTx" presStyleIdx="0" presStyleCnt="5">
        <dgm:presLayoutVars>
          <dgm:chMax val="0"/>
          <dgm:chPref val="0"/>
        </dgm:presLayoutVars>
      </dgm:prSet>
      <dgm:spPr/>
    </dgm:pt>
    <dgm:pt modelId="{8A7B5D87-27FC-4FB6-A662-343C7872CB9F}" type="pres">
      <dgm:prSet presAssocID="{E1F2CD1E-FC3A-4751-B9BE-BC773AB8EC68}" presName="sibTrans" presStyleCnt="0"/>
      <dgm:spPr/>
    </dgm:pt>
    <dgm:pt modelId="{AF029535-EE6A-45D6-8064-FF334BBFB3DD}" type="pres">
      <dgm:prSet presAssocID="{7D0836FE-E813-40B2-973E-C0DE1C499148}" presName="compNode" presStyleCnt="0"/>
      <dgm:spPr/>
    </dgm:pt>
    <dgm:pt modelId="{102220C0-16DD-4F17-9FE4-F4D79B781933}" type="pres">
      <dgm:prSet presAssocID="{7D0836FE-E813-40B2-973E-C0DE1C499148}" presName="bgRect" presStyleLbl="bgShp" presStyleIdx="1" presStyleCnt="4"/>
      <dgm:spPr>
        <a:solidFill>
          <a:schemeClr val="accent1">
            <a:lumMod val="40000"/>
            <a:lumOff val="60000"/>
          </a:schemeClr>
        </a:solidFill>
      </dgm:spPr>
    </dgm:pt>
    <dgm:pt modelId="{64031D46-6DC4-42EF-8C06-2FA4AB8CEC7F}" type="pres">
      <dgm:prSet presAssocID="{7D0836FE-E813-40B2-973E-C0DE1C49914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E35E7D0E-48D5-41BC-9479-1A66406DFA66}" type="pres">
      <dgm:prSet presAssocID="{7D0836FE-E813-40B2-973E-C0DE1C499148}" presName="spaceRect" presStyleCnt="0"/>
      <dgm:spPr/>
    </dgm:pt>
    <dgm:pt modelId="{AFA14617-062C-45BB-97C6-F06D0DB81249}" type="pres">
      <dgm:prSet presAssocID="{7D0836FE-E813-40B2-973E-C0DE1C499148}" presName="parTx" presStyleLbl="revTx" presStyleIdx="1" presStyleCnt="5">
        <dgm:presLayoutVars>
          <dgm:chMax val="0"/>
          <dgm:chPref val="0"/>
        </dgm:presLayoutVars>
      </dgm:prSet>
      <dgm:spPr/>
    </dgm:pt>
    <dgm:pt modelId="{652BC979-EA29-4BF3-909C-ED106D9525E0}" type="pres">
      <dgm:prSet presAssocID="{6CEAAC85-5D47-4DD1-A734-E8080322707F}" presName="sibTrans" presStyleCnt="0"/>
      <dgm:spPr/>
    </dgm:pt>
    <dgm:pt modelId="{61907DF1-1EB6-4BD4-B5C9-62B6B1D58AC6}" type="pres">
      <dgm:prSet presAssocID="{D65E5F31-00C1-453C-9626-E1C188AFE1C0}" presName="compNode" presStyleCnt="0"/>
      <dgm:spPr/>
    </dgm:pt>
    <dgm:pt modelId="{104F2472-F44B-4931-A96F-D7D58660A069}" type="pres">
      <dgm:prSet presAssocID="{D65E5F31-00C1-453C-9626-E1C188AFE1C0}" presName="bgRect" presStyleLbl="bgShp" presStyleIdx="2" presStyleCnt="4"/>
      <dgm:spPr>
        <a:solidFill>
          <a:schemeClr val="accent1">
            <a:lumMod val="60000"/>
            <a:lumOff val="40000"/>
          </a:schemeClr>
        </a:solidFill>
      </dgm:spPr>
    </dgm:pt>
    <dgm:pt modelId="{502B0A70-DCF2-4233-A5E3-D5703F12C0CA}" type="pres">
      <dgm:prSet presAssocID="{D65E5F31-00C1-453C-9626-E1C188AFE1C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checito"/>
        </a:ext>
      </dgm:extLst>
    </dgm:pt>
    <dgm:pt modelId="{33367BE9-1EC3-4E5E-945F-8DB248712D56}" type="pres">
      <dgm:prSet presAssocID="{D65E5F31-00C1-453C-9626-E1C188AFE1C0}" presName="spaceRect" presStyleCnt="0"/>
      <dgm:spPr/>
    </dgm:pt>
    <dgm:pt modelId="{D5547879-993C-48F5-86B7-A9E3FF3D5F55}" type="pres">
      <dgm:prSet presAssocID="{D65E5F31-00C1-453C-9626-E1C188AFE1C0}" presName="parTx" presStyleLbl="revTx" presStyleIdx="2" presStyleCnt="5">
        <dgm:presLayoutVars>
          <dgm:chMax val="0"/>
          <dgm:chPref val="0"/>
        </dgm:presLayoutVars>
      </dgm:prSet>
      <dgm:spPr/>
    </dgm:pt>
    <dgm:pt modelId="{FF0B24B4-246B-4C4F-A381-77BEFC8AB70E}" type="pres">
      <dgm:prSet presAssocID="{0175D906-B453-4903-BA90-7950F18021BC}" presName="sibTrans" presStyleCnt="0"/>
      <dgm:spPr/>
    </dgm:pt>
    <dgm:pt modelId="{FA7790AE-8633-4CE3-8EEC-48B5C4005714}" type="pres">
      <dgm:prSet presAssocID="{00C663E4-7252-4D9D-A415-0012EE9CE024}" presName="compNode" presStyleCnt="0"/>
      <dgm:spPr/>
    </dgm:pt>
    <dgm:pt modelId="{C9886C64-88CE-4148-B647-216A1292A283}" type="pres">
      <dgm:prSet presAssocID="{00C663E4-7252-4D9D-A415-0012EE9CE024}" presName="bgRect" presStyleLbl="bgShp" presStyleIdx="3" presStyleCnt="4"/>
      <dgm:spPr>
        <a:solidFill>
          <a:schemeClr val="accent1">
            <a:lumMod val="60000"/>
            <a:lumOff val="40000"/>
          </a:schemeClr>
        </a:solidFill>
      </dgm:spPr>
    </dgm:pt>
    <dgm:pt modelId="{89A16B50-8E38-45D0-8255-E5D9718135DF}" type="pres">
      <dgm:prSet presAssocID="{00C663E4-7252-4D9D-A415-0012EE9CE02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guacate"/>
        </a:ext>
      </dgm:extLst>
    </dgm:pt>
    <dgm:pt modelId="{E687EC86-8A80-41E7-91FA-C0011D462ECD}" type="pres">
      <dgm:prSet presAssocID="{00C663E4-7252-4D9D-A415-0012EE9CE024}" presName="spaceRect" presStyleCnt="0"/>
      <dgm:spPr/>
    </dgm:pt>
    <dgm:pt modelId="{40B1D36F-121E-4B3A-A766-DC8FE326A065}" type="pres">
      <dgm:prSet presAssocID="{00C663E4-7252-4D9D-A415-0012EE9CE024}" presName="parTx" presStyleLbl="revTx" presStyleIdx="3" presStyleCnt="5">
        <dgm:presLayoutVars>
          <dgm:chMax val="0"/>
          <dgm:chPref val="0"/>
        </dgm:presLayoutVars>
      </dgm:prSet>
      <dgm:spPr/>
    </dgm:pt>
    <dgm:pt modelId="{2D3E810E-3E99-4047-9572-21B2690DA141}" type="pres">
      <dgm:prSet presAssocID="{00C663E4-7252-4D9D-A415-0012EE9CE024}" presName="desTx" presStyleLbl="revTx" presStyleIdx="4" presStyleCnt="5">
        <dgm:presLayoutVars/>
      </dgm:prSet>
      <dgm:spPr/>
    </dgm:pt>
  </dgm:ptLst>
  <dgm:cxnLst>
    <dgm:cxn modelId="{7ABFF005-DF6F-4754-A78C-709122A4A08D}" type="presOf" srcId="{0E4EABFF-1A15-4ADF-B73B-BA6D14BE6A07}" destId="{2D3E810E-3E99-4047-9572-21B2690DA141}" srcOrd="0" destOrd="1" presId="urn:microsoft.com/office/officeart/2018/2/layout/IconVerticalSolidList"/>
    <dgm:cxn modelId="{6327B81F-A97A-412A-881E-F5325D0D2A88}" type="presOf" srcId="{D65E5F31-00C1-453C-9626-E1C188AFE1C0}" destId="{D5547879-993C-48F5-86B7-A9E3FF3D5F55}" srcOrd="0" destOrd="0" presId="urn:microsoft.com/office/officeart/2018/2/layout/IconVerticalSolidList"/>
    <dgm:cxn modelId="{7D3F9B3D-E2CA-409E-8236-E0A996B23264}" srcId="{B5EB8560-6142-4812-A218-433D3030C3FF}" destId="{D65E5F31-00C1-453C-9626-E1C188AFE1C0}" srcOrd="2" destOrd="0" parTransId="{E509E51B-D80B-4F76-AA2A-AA98A59D14D8}" sibTransId="{0175D906-B453-4903-BA90-7950F18021BC}"/>
    <dgm:cxn modelId="{A476A33F-31E5-4BD3-81D8-A39C1E1EDC26}" srcId="{00C663E4-7252-4D9D-A415-0012EE9CE024}" destId="{C0655C55-8283-4693-B614-F25879D2F2A4}" srcOrd="0" destOrd="0" parTransId="{125BCA22-89CF-445F-8351-9D4D9845F309}" sibTransId="{F835535F-9E5D-4DA4-9F0A-5C83FE42001F}"/>
    <dgm:cxn modelId="{782EE54A-64EA-44B5-BAFD-5AB165A626CE}" srcId="{B5EB8560-6142-4812-A218-433D3030C3FF}" destId="{7D0836FE-E813-40B2-973E-C0DE1C499148}" srcOrd="1" destOrd="0" parTransId="{FDF9D6D9-D021-4D6A-B53D-10B67C1A705A}" sibTransId="{6CEAAC85-5D47-4DD1-A734-E8080322707F}"/>
    <dgm:cxn modelId="{A3DB7A53-B65C-49C8-916B-19EC69926235}" type="presOf" srcId="{989ADA20-BF49-42F6-96D7-635344C0B4BC}" destId="{33CC9E9B-EA0A-43F7-B87D-316A39512B11}" srcOrd="0" destOrd="0" presId="urn:microsoft.com/office/officeart/2018/2/layout/IconVerticalSolidList"/>
    <dgm:cxn modelId="{E2598D58-6215-4913-B6BC-ADB98C8C94A2}" type="presOf" srcId="{7D0836FE-E813-40B2-973E-C0DE1C499148}" destId="{AFA14617-062C-45BB-97C6-F06D0DB81249}" srcOrd="0" destOrd="0" presId="urn:microsoft.com/office/officeart/2018/2/layout/IconVerticalSolidList"/>
    <dgm:cxn modelId="{7B773792-4865-4ACD-A6A5-34ADE69C3927}" type="presOf" srcId="{C0655C55-8283-4693-B614-F25879D2F2A4}" destId="{2D3E810E-3E99-4047-9572-21B2690DA141}" srcOrd="0" destOrd="0" presId="urn:microsoft.com/office/officeart/2018/2/layout/IconVerticalSolidList"/>
    <dgm:cxn modelId="{36193195-23BC-4186-B9C9-980D80D390C1}" type="presOf" srcId="{B5EB8560-6142-4812-A218-433D3030C3FF}" destId="{D74DF9D5-B9D8-4B53-9C83-97231BC1E4B2}" srcOrd="0" destOrd="0" presId="urn:microsoft.com/office/officeart/2018/2/layout/IconVerticalSolidList"/>
    <dgm:cxn modelId="{143E76A1-E01F-43FF-AFEC-77CDF60774F0}" type="presOf" srcId="{00C663E4-7252-4D9D-A415-0012EE9CE024}" destId="{40B1D36F-121E-4B3A-A766-DC8FE326A065}" srcOrd="0" destOrd="0" presId="urn:microsoft.com/office/officeart/2018/2/layout/IconVerticalSolidList"/>
    <dgm:cxn modelId="{46DB61B4-CEB2-4F28-ADE4-5878CA852702}" srcId="{00C663E4-7252-4D9D-A415-0012EE9CE024}" destId="{0E4EABFF-1A15-4ADF-B73B-BA6D14BE6A07}" srcOrd="1" destOrd="0" parTransId="{1C26077F-79E8-4D60-BB49-9B66123C00FD}" sibTransId="{62DF283B-B322-48CF-82AA-5C1DF553F130}"/>
    <dgm:cxn modelId="{3DE42FCB-0F55-4FB0-984A-185F7B00FF2A}" srcId="{B5EB8560-6142-4812-A218-433D3030C3FF}" destId="{00C663E4-7252-4D9D-A415-0012EE9CE024}" srcOrd="3" destOrd="0" parTransId="{B60ED65C-09D2-4979-885D-93FE22A60E43}" sibTransId="{9E260CA6-D07D-406C-8802-A8B215BDB18A}"/>
    <dgm:cxn modelId="{37C16DD5-8D1A-4F98-9F99-AABA7127B08B}" srcId="{B5EB8560-6142-4812-A218-433D3030C3FF}" destId="{989ADA20-BF49-42F6-96D7-635344C0B4BC}" srcOrd="0" destOrd="0" parTransId="{9B581E49-7C86-4866-B4FE-C5A7764A267E}" sibTransId="{E1F2CD1E-FC3A-4751-B9BE-BC773AB8EC68}"/>
    <dgm:cxn modelId="{B830D3A0-9C18-4F7B-9DB6-4EBA2A399670}" type="presParOf" srcId="{D74DF9D5-B9D8-4B53-9C83-97231BC1E4B2}" destId="{2CC7B71B-40EA-4E67-9ABA-47231E05BEA8}" srcOrd="0" destOrd="0" presId="urn:microsoft.com/office/officeart/2018/2/layout/IconVerticalSolidList"/>
    <dgm:cxn modelId="{1BE21AD6-6946-4736-A11F-CC09D5CC12A2}" type="presParOf" srcId="{2CC7B71B-40EA-4E67-9ABA-47231E05BEA8}" destId="{9F29E5FB-47F0-4D25-A10C-4C613EB57832}" srcOrd="0" destOrd="0" presId="urn:microsoft.com/office/officeart/2018/2/layout/IconVerticalSolidList"/>
    <dgm:cxn modelId="{3B661B8C-64FC-4DE3-A338-C608C220F6DE}" type="presParOf" srcId="{2CC7B71B-40EA-4E67-9ABA-47231E05BEA8}" destId="{E70B6EEB-A74D-4189-88BB-454CB436AECD}" srcOrd="1" destOrd="0" presId="urn:microsoft.com/office/officeart/2018/2/layout/IconVerticalSolidList"/>
    <dgm:cxn modelId="{6E299570-8B47-4AE8-88C2-032DD67EDAFD}" type="presParOf" srcId="{2CC7B71B-40EA-4E67-9ABA-47231E05BEA8}" destId="{DC310998-29F0-4B78-9D6B-FD851E1AE665}" srcOrd="2" destOrd="0" presId="urn:microsoft.com/office/officeart/2018/2/layout/IconVerticalSolidList"/>
    <dgm:cxn modelId="{F9753D0E-782A-442E-8449-9EDBE8CE8B44}" type="presParOf" srcId="{2CC7B71B-40EA-4E67-9ABA-47231E05BEA8}" destId="{33CC9E9B-EA0A-43F7-B87D-316A39512B11}" srcOrd="3" destOrd="0" presId="urn:microsoft.com/office/officeart/2018/2/layout/IconVerticalSolidList"/>
    <dgm:cxn modelId="{FA3FB2C4-DEBB-4DA3-94E3-3CA9AE8C1186}" type="presParOf" srcId="{D74DF9D5-B9D8-4B53-9C83-97231BC1E4B2}" destId="{8A7B5D87-27FC-4FB6-A662-343C7872CB9F}" srcOrd="1" destOrd="0" presId="urn:microsoft.com/office/officeart/2018/2/layout/IconVerticalSolidList"/>
    <dgm:cxn modelId="{581D387D-6348-4048-8075-D8B6B57AD2B4}" type="presParOf" srcId="{D74DF9D5-B9D8-4B53-9C83-97231BC1E4B2}" destId="{AF029535-EE6A-45D6-8064-FF334BBFB3DD}" srcOrd="2" destOrd="0" presId="urn:microsoft.com/office/officeart/2018/2/layout/IconVerticalSolidList"/>
    <dgm:cxn modelId="{B140FF7A-8483-4D1F-A841-E457B263768C}" type="presParOf" srcId="{AF029535-EE6A-45D6-8064-FF334BBFB3DD}" destId="{102220C0-16DD-4F17-9FE4-F4D79B781933}" srcOrd="0" destOrd="0" presId="urn:microsoft.com/office/officeart/2018/2/layout/IconVerticalSolidList"/>
    <dgm:cxn modelId="{1EBC6B0A-1FBA-447A-98DE-AD20936D4015}" type="presParOf" srcId="{AF029535-EE6A-45D6-8064-FF334BBFB3DD}" destId="{64031D46-6DC4-42EF-8C06-2FA4AB8CEC7F}" srcOrd="1" destOrd="0" presId="urn:microsoft.com/office/officeart/2018/2/layout/IconVerticalSolidList"/>
    <dgm:cxn modelId="{3E990859-C4ED-460A-8CE7-80DED4B84C1D}" type="presParOf" srcId="{AF029535-EE6A-45D6-8064-FF334BBFB3DD}" destId="{E35E7D0E-48D5-41BC-9479-1A66406DFA66}" srcOrd="2" destOrd="0" presId="urn:microsoft.com/office/officeart/2018/2/layout/IconVerticalSolidList"/>
    <dgm:cxn modelId="{0AC98DEE-684D-43E9-BB97-4C1B4327BED0}" type="presParOf" srcId="{AF029535-EE6A-45D6-8064-FF334BBFB3DD}" destId="{AFA14617-062C-45BB-97C6-F06D0DB81249}" srcOrd="3" destOrd="0" presId="urn:microsoft.com/office/officeart/2018/2/layout/IconVerticalSolidList"/>
    <dgm:cxn modelId="{F5CA4329-583A-45DE-9EEA-D8A9733C914D}" type="presParOf" srcId="{D74DF9D5-B9D8-4B53-9C83-97231BC1E4B2}" destId="{652BC979-EA29-4BF3-909C-ED106D9525E0}" srcOrd="3" destOrd="0" presId="urn:microsoft.com/office/officeart/2018/2/layout/IconVerticalSolidList"/>
    <dgm:cxn modelId="{1A8A1F65-B994-4406-AA6A-79ADF32700C5}" type="presParOf" srcId="{D74DF9D5-B9D8-4B53-9C83-97231BC1E4B2}" destId="{61907DF1-1EB6-4BD4-B5C9-62B6B1D58AC6}" srcOrd="4" destOrd="0" presId="urn:microsoft.com/office/officeart/2018/2/layout/IconVerticalSolidList"/>
    <dgm:cxn modelId="{DF82E9C2-CC87-46B1-BFD0-A6077A87B83E}" type="presParOf" srcId="{61907DF1-1EB6-4BD4-B5C9-62B6B1D58AC6}" destId="{104F2472-F44B-4931-A96F-D7D58660A069}" srcOrd="0" destOrd="0" presId="urn:microsoft.com/office/officeart/2018/2/layout/IconVerticalSolidList"/>
    <dgm:cxn modelId="{DE5AC298-0F43-4F66-B4E2-592AB517585F}" type="presParOf" srcId="{61907DF1-1EB6-4BD4-B5C9-62B6B1D58AC6}" destId="{502B0A70-DCF2-4233-A5E3-D5703F12C0CA}" srcOrd="1" destOrd="0" presId="urn:microsoft.com/office/officeart/2018/2/layout/IconVerticalSolidList"/>
    <dgm:cxn modelId="{2558EF59-BB6B-4C93-B44A-BF393ADE329A}" type="presParOf" srcId="{61907DF1-1EB6-4BD4-B5C9-62B6B1D58AC6}" destId="{33367BE9-1EC3-4E5E-945F-8DB248712D56}" srcOrd="2" destOrd="0" presId="urn:microsoft.com/office/officeart/2018/2/layout/IconVerticalSolidList"/>
    <dgm:cxn modelId="{31ADC380-187F-472F-B57A-15292CA8A299}" type="presParOf" srcId="{61907DF1-1EB6-4BD4-B5C9-62B6B1D58AC6}" destId="{D5547879-993C-48F5-86B7-A9E3FF3D5F55}" srcOrd="3" destOrd="0" presId="urn:microsoft.com/office/officeart/2018/2/layout/IconVerticalSolidList"/>
    <dgm:cxn modelId="{D474E9C9-F1CE-4093-A395-C7F5681D80BD}" type="presParOf" srcId="{D74DF9D5-B9D8-4B53-9C83-97231BC1E4B2}" destId="{FF0B24B4-246B-4C4F-A381-77BEFC8AB70E}" srcOrd="5" destOrd="0" presId="urn:microsoft.com/office/officeart/2018/2/layout/IconVerticalSolidList"/>
    <dgm:cxn modelId="{B77B77AB-1433-470F-91A6-84252359E060}" type="presParOf" srcId="{D74DF9D5-B9D8-4B53-9C83-97231BC1E4B2}" destId="{FA7790AE-8633-4CE3-8EEC-48B5C4005714}" srcOrd="6" destOrd="0" presId="urn:microsoft.com/office/officeart/2018/2/layout/IconVerticalSolidList"/>
    <dgm:cxn modelId="{55DDB454-77AB-43B4-88E8-0C3E3B703CEC}" type="presParOf" srcId="{FA7790AE-8633-4CE3-8EEC-48B5C4005714}" destId="{C9886C64-88CE-4148-B647-216A1292A283}" srcOrd="0" destOrd="0" presId="urn:microsoft.com/office/officeart/2018/2/layout/IconVerticalSolidList"/>
    <dgm:cxn modelId="{78732744-3778-4D52-9CD6-2BF70EE2F095}" type="presParOf" srcId="{FA7790AE-8633-4CE3-8EEC-48B5C4005714}" destId="{89A16B50-8E38-45D0-8255-E5D9718135DF}" srcOrd="1" destOrd="0" presId="urn:microsoft.com/office/officeart/2018/2/layout/IconVerticalSolidList"/>
    <dgm:cxn modelId="{229F370D-D66B-4D98-8E9A-8168985476DB}" type="presParOf" srcId="{FA7790AE-8633-4CE3-8EEC-48B5C4005714}" destId="{E687EC86-8A80-41E7-91FA-C0011D462ECD}" srcOrd="2" destOrd="0" presId="urn:microsoft.com/office/officeart/2018/2/layout/IconVerticalSolidList"/>
    <dgm:cxn modelId="{924D845C-ECFB-4DF3-9462-86B6C233C836}" type="presParOf" srcId="{FA7790AE-8633-4CE3-8EEC-48B5C4005714}" destId="{40B1D36F-121E-4B3A-A766-DC8FE326A065}" srcOrd="3" destOrd="0" presId="urn:microsoft.com/office/officeart/2018/2/layout/IconVerticalSolidList"/>
    <dgm:cxn modelId="{F1FE55D4-FF30-445C-BB9E-8B674EB81CEB}" type="presParOf" srcId="{FA7790AE-8633-4CE3-8EEC-48B5C4005714}" destId="{2D3E810E-3E99-4047-9572-21B2690DA141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F9D1C-2549-4DA3-97F2-EE059BFA37B1}">
      <dsp:nvSpPr>
        <dsp:cNvPr id="0" name=""/>
        <dsp:cNvSpPr/>
      </dsp:nvSpPr>
      <dsp:spPr>
        <a:xfrm>
          <a:off x="0" y="3406931"/>
          <a:ext cx="4860758" cy="1118231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1" kern="1200" baseline="0" dirty="0"/>
            <a:t>Durante toda la semana, se hablará única y exclusivamente en inglés, solo se hará una excepción cuando se trate de explicaciones sobre normas de seguridad, de las actividades que lo requieran, dichas normas se explicaran en castellano</a:t>
          </a:r>
          <a:endParaRPr lang="en-US" sz="1400" kern="1200" dirty="0"/>
        </a:p>
      </dsp:txBody>
      <dsp:txXfrm>
        <a:off x="0" y="3406931"/>
        <a:ext cx="4860758" cy="1118231"/>
      </dsp:txXfrm>
    </dsp:sp>
    <dsp:sp modelId="{FD3634A3-5E8E-4980-BBBD-AFB4DDCA9463}">
      <dsp:nvSpPr>
        <dsp:cNvPr id="0" name=""/>
        <dsp:cNvSpPr/>
      </dsp:nvSpPr>
      <dsp:spPr>
        <a:xfrm rot="10800000">
          <a:off x="0" y="1703865"/>
          <a:ext cx="4860758" cy="1719839"/>
        </a:xfrm>
        <a:prstGeom prst="upArrowCallou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1" kern="1200" baseline="0" dirty="0"/>
            <a:t>La inmersión lingüística y educativa se conoce como la exposición intensiva a una segunda lengua, es adentrarse intensivamente en un entorno donde la lengua materna es otra, el inglés en este caso.  </a:t>
          </a:r>
          <a:endParaRPr lang="en-US" sz="1400" kern="1200" dirty="0"/>
        </a:p>
      </dsp:txBody>
      <dsp:txXfrm rot="10800000">
        <a:off x="0" y="1703865"/>
        <a:ext cx="4860758" cy="1117500"/>
      </dsp:txXfrm>
    </dsp:sp>
    <dsp:sp modelId="{2548E879-D9D7-4C8C-AB53-65D30C466761}">
      <dsp:nvSpPr>
        <dsp:cNvPr id="0" name=""/>
        <dsp:cNvSpPr/>
      </dsp:nvSpPr>
      <dsp:spPr>
        <a:xfrm rot="10800000">
          <a:off x="0" y="799"/>
          <a:ext cx="4860758" cy="1719839"/>
        </a:xfrm>
        <a:prstGeom prst="upArrowCallou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1" kern="1200" baseline="0" dirty="0"/>
            <a:t>Huellas Aventura, empresa especializada única y exclusivamente en escolares, nos va a gestionar todos los servicios para que sea una experiencia inolvidable.</a:t>
          </a:r>
          <a:endParaRPr lang="en-US" sz="1400" kern="1200" dirty="0"/>
        </a:p>
      </dsp:txBody>
      <dsp:txXfrm rot="10800000">
        <a:off x="0" y="799"/>
        <a:ext cx="4860758" cy="1117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8F0A7-382C-4B15-9D67-C6D111DC9FC3}">
      <dsp:nvSpPr>
        <dsp:cNvPr id="0" name=""/>
        <dsp:cNvSpPr/>
      </dsp:nvSpPr>
      <dsp:spPr>
        <a:xfrm>
          <a:off x="1004" y="957341"/>
          <a:ext cx="3526110" cy="223908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2C70DE-C9CA-424E-9DEA-1921B4B19942}">
      <dsp:nvSpPr>
        <dsp:cNvPr id="0" name=""/>
        <dsp:cNvSpPr/>
      </dsp:nvSpPr>
      <dsp:spPr>
        <a:xfrm>
          <a:off x="392794" y="1329541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Habitaciones para 4 </a:t>
          </a:r>
          <a:r>
            <a:rPr lang="es-ES" sz="2700" kern="1200" dirty="0" err="1"/>
            <a:t>ó</a:t>
          </a:r>
          <a:r>
            <a:rPr lang="es-ES" sz="2700" kern="1200" dirty="0"/>
            <a:t> 6 personas cada una.  Espacios que aportarán comodidad, relax y diversión. </a:t>
          </a:r>
          <a:endParaRPr lang="en-US" sz="2700" kern="1200" dirty="0"/>
        </a:p>
      </dsp:txBody>
      <dsp:txXfrm>
        <a:off x="458374" y="1395121"/>
        <a:ext cx="3394950" cy="2107920"/>
      </dsp:txXfrm>
    </dsp:sp>
    <dsp:sp modelId="{E7D5E60B-A537-4EA2-8ACA-128A474D017F}">
      <dsp:nvSpPr>
        <dsp:cNvPr id="0" name=""/>
        <dsp:cNvSpPr/>
      </dsp:nvSpPr>
      <dsp:spPr>
        <a:xfrm>
          <a:off x="4310695" y="957341"/>
          <a:ext cx="3526110" cy="223908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D112FC-3811-4612-B0A1-14610B429672}">
      <dsp:nvSpPr>
        <dsp:cNvPr id="0" name=""/>
        <dsp:cNvSpPr/>
      </dsp:nvSpPr>
      <dsp:spPr>
        <a:xfrm>
          <a:off x="4702485" y="1329541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Desde cualquier punto de la Residencia tendrán vistas al mar.</a:t>
          </a:r>
          <a:endParaRPr lang="en-US" sz="2700" kern="1200" dirty="0"/>
        </a:p>
      </dsp:txBody>
      <dsp:txXfrm>
        <a:off x="4768065" y="1395121"/>
        <a:ext cx="3394950" cy="21079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F9DC5-5B2F-4DE3-BC23-D6C55EC027EF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OBJETIVO: Diversión de los participantes, mientras practican inglés, garantizando en todo momento su seguridad y bienestar.</a:t>
          </a:r>
          <a:endParaRPr lang="en-US" sz="1900" kern="1200" dirty="0"/>
        </a:p>
      </dsp:txBody>
      <dsp:txXfrm>
        <a:off x="460905" y="1047"/>
        <a:ext cx="3479899" cy="2087939"/>
      </dsp:txXfrm>
    </dsp:sp>
    <dsp:sp modelId="{AFB8D687-D8AF-4680-9A18-C6AA01B00A25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MONITORES: Participantes supervisados las 24 </a:t>
          </a:r>
          <a:r>
            <a:rPr lang="es-ES" sz="1900" kern="1200" dirty="0" err="1"/>
            <a:t>hrs</a:t>
          </a:r>
          <a:r>
            <a:rPr lang="es-ES" sz="1900" kern="1200" dirty="0"/>
            <a:t> por el equipo de monitores.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 1 monitor por cada 10/12 </a:t>
          </a:r>
          <a:r>
            <a:rPr lang="es-ES" sz="1900" kern="1200" dirty="0" err="1"/>
            <a:t>niñ@s</a:t>
          </a:r>
          <a:r>
            <a:rPr lang="es-ES" sz="1900" kern="1200" dirty="0"/>
            <a:t>. Monitores nativos y bilingües. </a:t>
          </a:r>
          <a:endParaRPr lang="en-US" sz="1900" kern="1200" dirty="0"/>
        </a:p>
      </dsp:txBody>
      <dsp:txXfrm>
        <a:off x="4288794" y="1047"/>
        <a:ext cx="3479899" cy="2087939"/>
      </dsp:txXfrm>
    </dsp:sp>
    <dsp:sp modelId="{23444557-04B1-4E77-9E88-776782FCC4AE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 ALOJAMIENTO: Duermen en literas, con ropa de cama, por lo que no es necesario que lleven saco de dormir. Separados niños y niñas.</a:t>
          </a:r>
          <a:endParaRPr lang="en-US" sz="1900" kern="1200" dirty="0"/>
        </a:p>
      </dsp:txBody>
      <dsp:txXfrm>
        <a:off x="460905" y="2436976"/>
        <a:ext cx="3479899" cy="2087939"/>
      </dsp:txXfrm>
    </dsp:sp>
    <dsp:sp modelId="{18D911D0-2772-4CE2-A79B-FF85BC3B2E19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GRUPOS: Reducidos, de 10 a 12 participantes; los realizamos allí, según preferencias, mezclando chicos y chicas. Para el resto de actividades (tiempo libre, juegos nocturnos, comidas, …) estará todo el grupo junto.</a:t>
          </a:r>
          <a:endParaRPr lang="en-US" sz="1900" kern="1200" dirty="0"/>
        </a:p>
      </dsp:txBody>
      <dsp:txXfrm>
        <a:off x="4288794" y="2436976"/>
        <a:ext cx="3479899" cy="20879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29E5FB-47F0-4D25-A10C-4C613EB57832}">
      <dsp:nvSpPr>
        <dsp:cNvPr id="0" name=""/>
        <dsp:cNvSpPr/>
      </dsp:nvSpPr>
      <dsp:spPr>
        <a:xfrm>
          <a:off x="0" y="4086"/>
          <a:ext cx="8229600" cy="95111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0B6EEB-A74D-4189-88BB-454CB436AECD}">
      <dsp:nvSpPr>
        <dsp:cNvPr id="0" name=""/>
        <dsp:cNvSpPr/>
      </dsp:nvSpPr>
      <dsp:spPr>
        <a:xfrm>
          <a:off x="287711" y="218087"/>
          <a:ext cx="523112" cy="5231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CC9E9B-EA0A-43F7-B87D-316A39512B11}">
      <dsp:nvSpPr>
        <dsp:cNvPr id="0" name=""/>
        <dsp:cNvSpPr/>
      </dsp:nvSpPr>
      <dsp:spPr>
        <a:xfrm>
          <a:off x="1098536" y="4086"/>
          <a:ext cx="7129989" cy="95111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660" tIns="100660" rIns="100660" bIns="1006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Las familias cumplimentarán un formulario a través de Alexia en la que se indicará el interés en asistir. Es necesario que se realice como muy tarde el </a:t>
          </a:r>
          <a:r>
            <a:rPr lang="es-ES" sz="1600" b="1" kern="1200" dirty="0"/>
            <a:t>VIERNES 3 de MARZO</a:t>
          </a:r>
          <a:r>
            <a:rPr lang="es-ES" sz="1600" kern="1200" dirty="0"/>
            <a:t>. El pago se realizará en tres pagos, en los meses de abril, mayo y junio. </a:t>
          </a:r>
          <a:endParaRPr lang="en-US" sz="1600" kern="1200" dirty="0"/>
        </a:p>
      </dsp:txBody>
      <dsp:txXfrm>
        <a:off x="1098536" y="4086"/>
        <a:ext cx="7129989" cy="951113"/>
      </dsp:txXfrm>
    </dsp:sp>
    <dsp:sp modelId="{102220C0-16DD-4F17-9FE4-F4D79B781933}">
      <dsp:nvSpPr>
        <dsp:cNvPr id="0" name=""/>
        <dsp:cNvSpPr/>
      </dsp:nvSpPr>
      <dsp:spPr>
        <a:xfrm>
          <a:off x="0" y="1192978"/>
          <a:ext cx="8229600" cy="95111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031D46-6DC4-42EF-8C06-2FA4AB8CEC7F}">
      <dsp:nvSpPr>
        <dsp:cNvPr id="0" name=""/>
        <dsp:cNvSpPr/>
      </dsp:nvSpPr>
      <dsp:spPr>
        <a:xfrm>
          <a:off x="287711" y="1406979"/>
          <a:ext cx="523112" cy="5231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14617-062C-45BB-97C6-F06D0DB81249}">
      <dsp:nvSpPr>
        <dsp:cNvPr id="0" name=""/>
        <dsp:cNvSpPr/>
      </dsp:nvSpPr>
      <dsp:spPr>
        <a:xfrm>
          <a:off x="1098536" y="1192978"/>
          <a:ext cx="7129989" cy="951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660" tIns="100660" rIns="100660" bIns="1006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El viaje se organizará únicamente si se inscriben un mínimo de </a:t>
          </a:r>
          <a:r>
            <a:rPr lang="es-ES" sz="1600" b="1" kern="1200" dirty="0"/>
            <a:t>90 alumnos.</a:t>
          </a:r>
          <a:endParaRPr lang="en-US" sz="1600" kern="1200" dirty="0"/>
        </a:p>
      </dsp:txBody>
      <dsp:txXfrm>
        <a:off x="1098536" y="1192978"/>
        <a:ext cx="7129989" cy="951113"/>
      </dsp:txXfrm>
    </dsp:sp>
    <dsp:sp modelId="{104F2472-F44B-4931-A96F-D7D58660A069}">
      <dsp:nvSpPr>
        <dsp:cNvPr id="0" name=""/>
        <dsp:cNvSpPr/>
      </dsp:nvSpPr>
      <dsp:spPr>
        <a:xfrm>
          <a:off x="0" y="2381870"/>
          <a:ext cx="8229600" cy="95111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B0A70-DCF2-4233-A5E3-D5703F12C0CA}">
      <dsp:nvSpPr>
        <dsp:cNvPr id="0" name=""/>
        <dsp:cNvSpPr/>
      </dsp:nvSpPr>
      <dsp:spPr>
        <a:xfrm>
          <a:off x="287711" y="2595871"/>
          <a:ext cx="523112" cy="5231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47879-993C-48F5-86B7-A9E3FF3D5F55}">
      <dsp:nvSpPr>
        <dsp:cNvPr id="0" name=""/>
        <dsp:cNvSpPr/>
      </dsp:nvSpPr>
      <dsp:spPr>
        <a:xfrm>
          <a:off x="1098536" y="2381870"/>
          <a:ext cx="7129989" cy="951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660" tIns="100660" rIns="100660" bIns="1006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Seguro de cancelación: </a:t>
          </a:r>
          <a:r>
            <a:rPr lang="es-ES" sz="1600" b="1" kern="1200" dirty="0"/>
            <a:t>15€</a:t>
          </a:r>
          <a:r>
            <a:rPr lang="es-ES" sz="1600" kern="1200" dirty="0"/>
            <a:t> por niño (Opcional): Enfermedad, accidente, etc.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No se puede anular por suspensos (no se devuelve el dinero).</a:t>
          </a:r>
          <a:endParaRPr lang="en-US" sz="1600" kern="1200" dirty="0"/>
        </a:p>
      </dsp:txBody>
      <dsp:txXfrm>
        <a:off x="1098536" y="2381870"/>
        <a:ext cx="7129989" cy="951113"/>
      </dsp:txXfrm>
    </dsp:sp>
    <dsp:sp modelId="{C9886C64-88CE-4148-B647-216A1292A283}">
      <dsp:nvSpPr>
        <dsp:cNvPr id="0" name=""/>
        <dsp:cNvSpPr/>
      </dsp:nvSpPr>
      <dsp:spPr>
        <a:xfrm>
          <a:off x="0" y="3570762"/>
          <a:ext cx="8229600" cy="95111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16B50-8E38-45D0-8255-E5D9718135DF}">
      <dsp:nvSpPr>
        <dsp:cNvPr id="0" name=""/>
        <dsp:cNvSpPr/>
      </dsp:nvSpPr>
      <dsp:spPr>
        <a:xfrm>
          <a:off x="287711" y="3784763"/>
          <a:ext cx="523112" cy="52311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1D36F-121E-4B3A-A766-DC8FE326A065}">
      <dsp:nvSpPr>
        <dsp:cNvPr id="0" name=""/>
        <dsp:cNvSpPr/>
      </dsp:nvSpPr>
      <dsp:spPr>
        <a:xfrm>
          <a:off x="1098536" y="3570762"/>
          <a:ext cx="3703320" cy="951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660" tIns="100660" rIns="100660" bIns="1006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El programa incluye: </a:t>
          </a:r>
          <a:endParaRPr lang="en-US" sz="1600" kern="1200" dirty="0"/>
        </a:p>
      </dsp:txBody>
      <dsp:txXfrm>
        <a:off x="1098536" y="3570762"/>
        <a:ext cx="3703320" cy="951113"/>
      </dsp:txXfrm>
    </dsp:sp>
    <dsp:sp modelId="{2D3E810E-3E99-4047-9572-21B2690DA141}">
      <dsp:nvSpPr>
        <dsp:cNvPr id="0" name=""/>
        <dsp:cNvSpPr/>
      </dsp:nvSpPr>
      <dsp:spPr>
        <a:xfrm>
          <a:off x="4801856" y="3570762"/>
          <a:ext cx="3426669" cy="951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660" tIns="100660" rIns="100660" bIns="10066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Alojamiento en pensión completa (desayuno, comida, merienda y cena). Programa completo y material necesario para todas las actividades. </a:t>
          </a: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Autobús de ida y vuelta. Vehículo de apoyo 24hrs. Seguro de accidentes y responsabilidad civil.</a:t>
          </a:r>
          <a:endParaRPr lang="en-US" sz="1100" kern="1200" dirty="0"/>
        </a:p>
      </dsp:txBody>
      <dsp:txXfrm>
        <a:off x="4801856" y="3570762"/>
        <a:ext cx="3426669" cy="951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B7BB6-A1B7-4368-819C-C10AD8B7CF80}" type="datetimeFigureOut">
              <a:rPr lang="es-ES" smtClean="0"/>
              <a:t>21/02/2023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5024E-9B66-4C39-8E3D-82CB081AAD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7142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5024E-9B66-4C39-8E3D-82CB081AADE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747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77F7C-50A0-3140-ACAA-E6A924C7F4DC}" type="datetimeFigureOut">
              <a:rPr lang="es-ES" smtClean="0"/>
              <a:t>21/02/2023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69E880-4782-C849-8233-990B1EA21E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1906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77F7C-50A0-3140-ACAA-E6A924C7F4DC}" type="datetimeFigureOut">
              <a:rPr lang="es-ES" smtClean="0"/>
              <a:t>21/02/2023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69E880-4782-C849-8233-990B1EA21E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77F7C-50A0-3140-ACAA-E6A924C7F4DC}" type="datetimeFigureOut">
              <a:rPr lang="es-ES" smtClean="0"/>
              <a:t>21/02/2023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69E880-4782-C849-8233-990B1EA21E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3087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77F7C-50A0-3140-ACAA-E6A924C7F4DC}" type="datetimeFigureOut">
              <a:rPr lang="es-ES" smtClean="0"/>
              <a:t>21/02/2023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69E880-4782-C849-8233-990B1EA21E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08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SC_5627-2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74" y="-597130"/>
            <a:ext cx="9167678" cy="6124009"/>
          </a:xfrm>
          <a:prstGeom prst="rect">
            <a:avLst/>
          </a:prstGeom>
        </p:spPr>
      </p:pic>
      <p:sp>
        <p:nvSpPr>
          <p:cNvPr id="7" name="Rectángulo 6"/>
          <p:cNvSpPr/>
          <p:nvPr userDrawn="1"/>
        </p:nvSpPr>
        <p:spPr>
          <a:xfrm>
            <a:off x="3518" y="4185323"/>
            <a:ext cx="9144000" cy="26726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9" name="Conector recto 8"/>
          <p:cNvCxnSpPr/>
          <p:nvPr userDrawn="1"/>
        </p:nvCxnSpPr>
        <p:spPr>
          <a:xfrm>
            <a:off x="0" y="4185323"/>
            <a:ext cx="9144000" cy="0"/>
          </a:xfrm>
          <a:prstGeom prst="line">
            <a:avLst/>
          </a:prstGeom>
          <a:ln w="76200" cmpd="sng">
            <a:solidFill>
              <a:srgbClr val="F7A90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n 9" descr="Logo Vallmont vectorial SB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518" y="2563802"/>
            <a:ext cx="3378098" cy="3378098"/>
          </a:xfrm>
          <a:prstGeom prst="rect">
            <a:avLst/>
          </a:prstGeom>
        </p:spPr>
      </p:pic>
      <p:sp>
        <p:nvSpPr>
          <p:cNvPr id="12" name="Rectángulo 11"/>
          <p:cNvSpPr/>
          <p:nvPr userDrawn="1"/>
        </p:nvSpPr>
        <p:spPr>
          <a:xfrm>
            <a:off x="-9774" y="4390842"/>
            <a:ext cx="4186198" cy="24671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2154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77F7C-50A0-3140-ACAA-E6A924C7F4DC}" type="datetimeFigureOut">
              <a:rPr lang="es-ES" smtClean="0"/>
              <a:t>21/02/2023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69E880-4782-C849-8233-990B1EA21E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306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77F7C-50A0-3140-ACAA-E6A924C7F4DC}" type="datetimeFigureOut">
              <a:rPr lang="es-ES" smtClean="0"/>
              <a:t>21/02/2023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69E880-4782-C849-8233-990B1EA21E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027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77F7C-50A0-3140-ACAA-E6A924C7F4DC}" type="datetimeFigureOut">
              <a:rPr lang="es-ES" smtClean="0"/>
              <a:t>21/02/2023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69E880-4782-C849-8233-990B1EA21E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4671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77F7C-50A0-3140-ACAA-E6A924C7F4DC}" type="datetimeFigureOut">
              <a:rPr lang="es-ES" smtClean="0"/>
              <a:t>21/02/2023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69E880-4782-C849-8233-990B1EA21E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450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77F7C-50A0-3140-ACAA-E6A924C7F4DC}" type="datetimeFigureOut">
              <a:rPr lang="es-ES" smtClean="0"/>
              <a:t>21/02/2023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69E880-4782-C849-8233-990B1EA21E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876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77F7C-50A0-3140-ACAA-E6A924C7F4DC}" type="datetimeFigureOut">
              <a:rPr lang="es-ES" smtClean="0"/>
              <a:t>21/02/2023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69E880-4782-C849-8233-990B1EA21E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7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 userDrawn="1"/>
        </p:nvSpPr>
        <p:spPr>
          <a:xfrm>
            <a:off x="0" y="0"/>
            <a:ext cx="9144000" cy="13100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1454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¿Quiénes somos?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4" name="CuadroTexto 13"/>
          <p:cNvSpPr txBox="1"/>
          <p:nvPr userDrawn="1"/>
        </p:nvSpPr>
        <p:spPr>
          <a:xfrm>
            <a:off x="9795221" y="602664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cxnSp>
        <p:nvCxnSpPr>
          <p:cNvPr id="18" name="Conector recto 17"/>
          <p:cNvCxnSpPr/>
          <p:nvPr userDrawn="1"/>
        </p:nvCxnSpPr>
        <p:spPr>
          <a:xfrm flipV="1">
            <a:off x="0" y="1288494"/>
            <a:ext cx="9144000" cy="43048"/>
          </a:xfrm>
          <a:prstGeom prst="line">
            <a:avLst/>
          </a:prstGeom>
          <a:ln w="57150" cmpd="sng">
            <a:solidFill>
              <a:srgbClr val="F7A9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Logo Vallmont vectorial fondo oscuro.pn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3" r="8405" b="25246"/>
          <a:stretch/>
        </p:blipFill>
        <p:spPr>
          <a:xfrm>
            <a:off x="7651852" y="192528"/>
            <a:ext cx="1034948" cy="101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4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Helvetica Neue"/>
          <a:ea typeface="+mj-ea"/>
          <a:cs typeface="Helvetica Neue"/>
          <a:sym typeface="Wingding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en-LTwL0rUqX94L74V2LdULpiVSXB0dAhRWqMFg1UNdUM1pONTlKSDY3NjhZTFZYU1I5SzlJTDRTUi4u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8EEE142-B3E4-4CE0-9364-66E04AD60241}"/>
              </a:ext>
            </a:extLst>
          </p:cNvPr>
          <p:cNvSpPr txBox="1"/>
          <p:nvPr/>
        </p:nvSpPr>
        <p:spPr>
          <a:xfrm>
            <a:off x="76624" y="4725144"/>
            <a:ext cx="401327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>
                <a:solidFill>
                  <a:srgbClr val="10425D"/>
                </a:solidFill>
                <a:latin typeface="HelveticaRounded LT Std BdCn"/>
                <a:cs typeface="HelveticaRounded LT Std BdCn"/>
              </a:rPr>
              <a:t>INMERSIÓN LINGÜÍSTICA </a:t>
            </a:r>
          </a:p>
          <a:p>
            <a:pPr algn="ctr"/>
            <a:r>
              <a:rPr lang="es-ES" sz="2800" dirty="0">
                <a:solidFill>
                  <a:srgbClr val="10425D"/>
                </a:solidFill>
                <a:latin typeface="HelveticaRounded LT Std BdCn"/>
                <a:cs typeface="HelveticaRounded LT Std BdCn"/>
              </a:rPr>
              <a:t> 3º E.S.O.</a:t>
            </a:r>
          </a:p>
          <a:p>
            <a:pPr algn="ctr"/>
            <a:r>
              <a:rPr lang="es-ES" sz="2800" dirty="0">
                <a:solidFill>
                  <a:srgbClr val="10425D"/>
                </a:solidFill>
                <a:latin typeface="HelveticaRounded LT Std BdCn"/>
                <a:cs typeface="HelveticaRounded LT Std BdCn"/>
              </a:rPr>
              <a:t> </a:t>
            </a:r>
          </a:p>
          <a:p>
            <a:pPr algn="ctr"/>
            <a:r>
              <a:rPr lang="es-ES" sz="2000" dirty="0">
                <a:solidFill>
                  <a:srgbClr val="10425D"/>
                </a:solidFill>
                <a:latin typeface="HelveticaRounded LT Std BdCn"/>
                <a:cs typeface="HelveticaRounded LT Std BdCn"/>
              </a:rPr>
              <a:t>19 AL 23 DE JUNIO</a:t>
            </a:r>
          </a:p>
        </p:txBody>
      </p:sp>
    </p:spTree>
    <p:extLst>
      <p:ext uri="{BB962C8B-B14F-4D97-AF65-F5344CB8AC3E}">
        <p14:creationId xmlns:p14="http://schemas.microsoft.com/office/powerpoint/2010/main" val="4067242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743" y="3969060"/>
            <a:ext cx="4805879" cy="253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182743" y="1052736"/>
            <a:ext cx="47655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350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033718" y="474901"/>
            <a:ext cx="5018971" cy="1549943"/>
          </a:xfrm>
        </p:spPr>
        <p:txBody>
          <a:bodyPr>
            <a:normAutofit/>
          </a:bodyPr>
          <a:lstStyle/>
          <a:p>
            <a:br>
              <a:rPr lang="es-ES" sz="2475" b="1" i="1" dirty="0">
                <a:solidFill>
                  <a:srgbClr val="CDAC54"/>
                </a:solidFill>
                <a:latin typeface="Geomanist Bold" pitchFamily="50" charset="0"/>
                <a:cs typeface="Arial" panose="020B0604020202020204" pitchFamily="34" charset="0"/>
              </a:rPr>
            </a:br>
            <a:endParaRPr lang="es-ES" sz="1350" b="1" i="1" dirty="0">
              <a:solidFill>
                <a:srgbClr val="CDAC54"/>
              </a:solidFill>
              <a:latin typeface="Arnhem" pitchFamily="50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AEA1119-624A-10FD-9083-EF064558F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6374837"/>
            <a:ext cx="1437624" cy="402535"/>
          </a:xfrm>
          <a:prstGeom prst="rect">
            <a:avLst/>
          </a:prstGeom>
        </p:spPr>
      </p:pic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89462A3B-9C0A-C607-1F6B-CE6840C46A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274213"/>
              </p:ext>
            </p:extLst>
          </p:nvPr>
        </p:nvGraphicFramePr>
        <p:xfrm>
          <a:off x="818147" y="1754814"/>
          <a:ext cx="7567863" cy="4518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8353">
                  <a:extLst>
                    <a:ext uri="{9D8B030D-6E8A-4147-A177-3AD203B41FA5}">
                      <a16:colId xmlns:a16="http://schemas.microsoft.com/office/drawing/2014/main" val="922718576"/>
                    </a:ext>
                  </a:extLst>
                </a:gridCol>
                <a:gridCol w="2287007">
                  <a:extLst>
                    <a:ext uri="{9D8B030D-6E8A-4147-A177-3AD203B41FA5}">
                      <a16:colId xmlns:a16="http://schemas.microsoft.com/office/drawing/2014/main" val="651320414"/>
                    </a:ext>
                  </a:extLst>
                </a:gridCol>
                <a:gridCol w="193009">
                  <a:extLst>
                    <a:ext uri="{9D8B030D-6E8A-4147-A177-3AD203B41FA5}">
                      <a16:colId xmlns:a16="http://schemas.microsoft.com/office/drawing/2014/main" val="2018130926"/>
                    </a:ext>
                  </a:extLst>
                </a:gridCol>
                <a:gridCol w="2249897">
                  <a:extLst>
                    <a:ext uri="{9D8B030D-6E8A-4147-A177-3AD203B41FA5}">
                      <a16:colId xmlns:a16="http://schemas.microsoft.com/office/drawing/2014/main" val="468632164"/>
                    </a:ext>
                  </a:extLst>
                </a:gridCol>
                <a:gridCol w="2129597">
                  <a:extLst>
                    <a:ext uri="{9D8B030D-6E8A-4147-A177-3AD203B41FA5}">
                      <a16:colId xmlns:a16="http://schemas.microsoft.com/office/drawing/2014/main" val="2012524612"/>
                    </a:ext>
                  </a:extLst>
                </a:gridCol>
              </a:tblGrid>
              <a:tr h="3225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s-ES" sz="1100" dirty="0">
                          <a:effectLst/>
                          <a:latin typeface="Arnhem" panose="02000603080000020004" pitchFamily="50" charset="0"/>
                        </a:rPr>
                        <a:t>DÍA</a:t>
                      </a:r>
                      <a:endParaRPr lang="es-ES" sz="1100" b="1" dirty="0">
                        <a:effectLst/>
                        <a:latin typeface="Arnhem" panose="02000603080000020004" pitchFamily="50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CDAC5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s-ES" sz="1100" dirty="0">
                          <a:effectLst/>
                          <a:latin typeface="Arnhem" panose="02000603080000020004" pitchFamily="50" charset="0"/>
                        </a:rPr>
                        <a:t>MAÑANA</a:t>
                      </a:r>
                      <a:endParaRPr lang="es-ES" sz="1100" b="1" dirty="0">
                        <a:effectLst/>
                        <a:latin typeface="Arnhem" panose="02000603080000020004" pitchFamily="50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CDAC5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s-ES" sz="1100" dirty="0">
                          <a:effectLst/>
                          <a:latin typeface="Arnhem" panose="02000603080000020004" pitchFamily="50" charset="0"/>
                        </a:rPr>
                        <a:t>TARDE</a:t>
                      </a:r>
                      <a:endParaRPr lang="es-ES" sz="1100" b="1" dirty="0">
                        <a:effectLst/>
                        <a:latin typeface="Arnhem" panose="02000603080000020004" pitchFamily="50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CDAC5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s-ES" sz="1100" dirty="0">
                          <a:effectLst/>
                          <a:latin typeface="Arnhem" panose="02000603080000020004" pitchFamily="50" charset="0"/>
                        </a:rPr>
                        <a:t>TARDE</a:t>
                      </a:r>
                      <a:endParaRPr lang="es-ES" sz="1100" b="1" dirty="0">
                        <a:effectLst/>
                        <a:latin typeface="Arnhem" panose="02000603080000020004" pitchFamily="50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CDAC5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s-ES" sz="1100" dirty="0">
                          <a:effectLst/>
                          <a:latin typeface="Arnhem" panose="02000603080000020004" pitchFamily="50" charset="0"/>
                        </a:rPr>
                        <a:t>NOCHE</a:t>
                      </a:r>
                      <a:endParaRPr lang="es-ES" sz="1100" b="1" dirty="0">
                        <a:effectLst/>
                        <a:latin typeface="Arnhem" panose="02000603080000020004" pitchFamily="50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CDAC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06084"/>
                  </a:ext>
                </a:extLst>
              </a:tr>
              <a:tr h="87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s-ES" sz="1100" dirty="0">
                          <a:effectLst/>
                          <a:latin typeface="Arnhem" panose="02000603080000020004" pitchFamily="50" charset="0"/>
                        </a:rPr>
                        <a:t>1</a:t>
                      </a:r>
                      <a:endParaRPr lang="es-ES" sz="1100" b="1" dirty="0">
                        <a:effectLst/>
                        <a:latin typeface="Arnhem" panose="02000603080000020004" pitchFamily="50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CDAC5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s-ES" sz="1100" dirty="0">
                          <a:effectLst/>
                          <a:latin typeface="Arnhem" panose="02000603080000020004" pitchFamily="50" charset="0"/>
                        </a:rPr>
                        <a:t>Recepción. Reunión de organización. Comida. Juegos de presentación. </a:t>
                      </a:r>
                      <a:endParaRPr lang="es-ES" sz="1100" b="1" dirty="0">
                        <a:effectLst/>
                        <a:latin typeface="Arnhem" panose="02000603080000020004" pitchFamily="50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es-ES" sz="1100" b="1" dirty="0">
                        <a:effectLst/>
                        <a:latin typeface="Arnhem" panose="02000603080000020004" pitchFamily="50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s-ES" sz="1100" u="sng" dirty="0">
                          <a:effectLst/>
                          <a:latin typeface="Arnhem" panose="02000603080000020004" pitchFamily="50" charset="0"/>
                        </a:rPr>
                        <a:t>Velada </a:t>
                      </a:r>
                      <a:endParaRPr lang="es-ES" sz="1100" dirty="0">
                        <a:effectLst/>
                        <a:latin typeface="Arnhem" panose="02000603080000020004" pitchFamily="50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s-ES" sz="1100" dirty="0">
                          <a:effectLst/>
                          <a:latin typeface="Arnhem" panose="02000603080000020004" pitchFamily="50" charset="0"/>
                        </a:rPr>
                        <a:t>Velada musical</a:t>
                      </a:r>
                      <a:endParaRPr lang="es-ES" sz="1100" b="1" dirty="0">
                        <a:effectLst/>
                        <a:latin typeface="Arnhem" panose="02000603080000020004" pitchFamily="50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033476410"/>
                  </a:ext>
                </a:extLst>
              </a:tr>
              <a:tr h="87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s-ES" sz="1100" dirty="0">
                          <a:effectLst/>
                          <a:latin typeface="Arnhem" panose="02000603080000020004" pitchFamily="50" charset="0"/>
                        </a:rPr>
                        <a:t>2</a:t>
                      </a:r>
                      <a:endParaRPr lang="es-ES" sz="1100" b="1" dirty="0">
                        <a:effectLst/>
                        <a:latin typeface="Arnhem" panose="02000603080000020004" pitchFamily="50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CDAC5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s-ES" sz="1100" dirty="0">
                          <a:effectLst/>
                          <a:latin typeface="Arnhem" panose="02000603080000020004" pitchFamily="50" charset="0"/>
                        </a:rPr>
                        <a:t>Ruta medioambiental por rivera del mar Menor</a:t>
                      </a:r>
                      <a:endParaRPr lang="es-ES" sz="1100" b="1" dirty="0">
                        <a:effectLst/>
                        <a:latin typeface="Arnhem" panose="02000603080000020004" pitchFamily="50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s-ES" sz="1100" dirty="0">
                          <a:effectLst/>
                          <a:latin typeface="Arnhem" panose="02000603080000020004" pitchFamily="50" charset="0"/>
                        </a:rPr>
                        <a:t>Deportes náuticos</a:t>
                      </a:r>
                      <a:endParaRPr lang="es-ES" sz="1100" b="1" dirty="0">
                        <a:effectLst/>
                        <a:latin typeface="Arnhem" panose="02000603080000020004" pitchFamily="50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es-ES" sz="1100" b="1" dirty="0">
                        <a:effectLst/>
                        <a:latin typeface="Arnhem" panose="02000603080000020004" pitchFamily="50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s-ES" sz="1100" u="sng" dirty="0">
                          <a:effectLst/>
                          <a:latin typeface="Arnhem" panose="02000603080000020004" pitchFamily="50" charset="0"/>
                        </a:rPr>
                        <a:t>Velada </a:t>
                      </a:r>
                      <a:endParaRPr lang="es-ES" sz="1100" dirty="0">
                        <a:effectLst/>
                        <a:latin typeface="Arnhem" panose="02000603080000020004" pitchFamily="50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ES" sz="1100" dirty="0" err="1">
                          <a:effectLst/>
                          <a:latin typeface="Arnhem" panose="02000603080000020004" pitchFamily="50" charset="0"/>
                        </a:rPr>
                        <a:t>Talent</a:t>
                      </a:r>
                      <a:r>
                        <a:rPr lang="es-ES" sz="1100" dirty="0">
                          <a:effectLst/>
                          <a:latin typeface="Arnhem" panose="02000603080000020004" pitchFamily="50" charset="0"/>
                        </a:rPr>
                        <a:t> Show</a:t>
                      </a:r>
                      <a:endParaRPr lang="es-ES" sz="1100" dirty="0">
                        <a:effectLst/>
                        <a:latin typeface="Arnhem" panose="02000603080000020004" pitchFamily="50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940179347"/>
                  </a:ext>
                </a:extLst>
              </a:tr>
              <a:tr h="12055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s-ES" sz="1100" dirty="0">
                          <a:effectLst/>
                          <a:latin typeface="Arnhem" panose="02000603080000020004" pitchFamily="50" charset="0"/>
                        </a:rPr>
                        <a:t>3</a:t>
                      </a:r>
                      <a:endParaRPr lang="es-ES" sz="1100" b="1" dirty="0">
                        <a:effectLst/>
                        <a:latin typeface="Arnhem" panose="02000603080000020004" pitchFamily="50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CDAC5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s-ES" sz="1100" dirty="0">
                          <a:effectLst/>
                          <a:latin typeface="Arnhem" panose="02000603080000020004" pitchFamily="50" charset="0"/>
                        </a:rPr>
                        <a:t>Foto Beach </a:t>
                      </a:r>
                      <a:r>
                        <a:rPr lang="es-ES" sz="1100" dirty="0" err="1">
                          <a:effectLst/>
                          <a:latin typeface="Arnhem" panose="02000603080000020004" pitchFamily="50" charset="0"/>
                        </a:rPr>
                        <a:t>Race</a:t>
                      </a:r>
                      <a:r>
                        <a:rPr lang="es-ES" sz="1100" dirty="0">
                          <a:effectLst/>
                          <a:latin typeface="Arnhem" panose="02000603080000020004" pitchFamily="50" charset="0"/>
                        </a:rPr>
                        <a:t> + juegos de playa</a:t>
                      </a:r>
                      <a:endParaRPr lang="es-ES" sz="1100" b="1" dirty="0">
                        <a:effectLst/>
                        <a:latin typeface="Arnhem" panose="02000603080000020004" pitchFamily="50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s-ES" sz="1100" dirty="0">
                          <a:effectLst/>
                          <a:latin typeface="Arnhem" panose="02000603080000020004" pitchFamily="50" charset="0"/>
                        </a:rPr>
                        <a:t>Visita cultural a Cartagena y al teatro romano</a:t>
                      </a:r>
                      <a:endParaRPr lang="es-ES" sz="1100" b="1" dirty="0">
                        <a:effectLst/>
                        <a:latin typeface="Arnhem" panose="02000603080000020004" pitchFamily="50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es-ES" sz="1100" b="1" dirty="0">
                        <a:effectLst/>
                        <a:latin typeface="Arnhem" panose="02000603080000020004" pitchFamily="50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s-ES" sz="1100" u="sng" dirty="0">
                          <a:effectLst/>
                          <a:latin typeface="Arnhem" panose="02000603080000020004" pitchFamily="50" charset="0"/>
                        </a:rPr>
                        <a:t>Velada</a:t>
                      </a:r>
                      <a:endParaRPr lang="es-ES" sz="1100" dirty="0">
                        <a:effectLst/>
                        <a:latin typeface="Arnhem" panose="02000603080000020004" pitchFamily="50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  <a:latin typeface="Arnhem" panose="02000603080000020004" pitchFamily="50" charset="0"/>
                        </a:rPr>
                        <a:t>Barbacoa + Concurso Karaoke</a:t>
                      </a:r>
                      <a:endParaRPr lang="es-ES" sz="1100" dirty="0">
                        <a:effectLst/>
                        <a:latin typeface="Arnhem" panose="02000603080000020004" pitchFamily="50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962113601"/>
                  </a:ext>
                </a:extLst>
              </a:tr>
              <a:tr h="87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s-ES" sz="1100" dirty="0">
                          <a:effectLst/>
                          <a:latin typeface="Arnhem" panose="02000603080000020004" pitchFamily="50" charset="0"/>
                        </a:rPr>
                        <a:t>4</a:t>
                      </a:r>
                      <a:endParaRPr lang="es-ES" sz="1100" b="1" dirty="0">
                        <a:effectLst/>
                        <a:latin typeface="Arnhem" panose="02000603080000020004" pitchFamily="50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CDAC5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s-ES" sz="1100" dirty="0">
                          <a:effectLst/>
                          <a:latin typeface="Arnhem" panose="02000603080000020004" pitchFamily="50" charset="0"/>
                        </a:rPr>
                        <a:t>Yincana + deportes náuticos</a:t>
                      </a:r>
                      <a:endParaRPr lang="es-ES" sz="1100" b="1" dirty="0">
                        <a:effectLst/>
                        <a:latin typeface="Arnhem" panose="02000603080000020004" pitchFamily="50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s-ES" sz="1100" dirty="0">
                          <a:effectLst/>
                          <a:latin typeface="Arnhem" panose="02000603080000020004" pitchFamily="50" charset="0"/>
                        </a:rPr>
                        <a:t>Deportes de playa</a:t>
                      </a:r>
                      <a:endParaRPr lang="es-ES" sz="1100" b="1" dirty="0">
                        <a:effectLst/>
                        <a:latin typeface="Arnhem" panose="02000603080000020004" pitchFamily="50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es-ES" sz="1100" b="1" dirty="0">
                        <a:effectLst/>
                        <a:latin typeface="Arnhem" panose="02000603080000020004" pitchFamily="50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s-ES" sz="1100" u="sng" dirty="0">
                          <a:effectLst/>
                          <a:latin typeface="Arnhem" panose="02000603080000020004" pitchFamily="50" charset="0"/>
                        </a:rPr>
                        <a:t>Velada </a:t>
                      </a:r>
                      <a:endParaRPr lang="es-ES" sz="1100" dirty="0">
                        <a:effectLst/>
                        <a:latin typeface="Arnhem" panose="02000603080000020004" pitchFamily="50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  <a:latin typeface="Arnhem" panose="02000603080000020004" pitchFamily="50" charset="0"/>
                        </a:rPr>
                        <a:t>Fiesta de despedida</a:t>
                      </a:r>
                      <a:endParaRPr lang="es-ES" sz="1100" dirty="0">
                        <a:effectLst/>
                        <a:latin typeface="Arnhem" panose="02000603080000020004" pitchFamily="50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616568416"/>
                  </a:ext>
                </a:extLst>
              </a:tr>
              <a:tr h="3519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s-ES" sz="1100" dirty="0">
                          <a:effectLst/>
                          <a:latin typeface="Arnhem" panose="02000603080000020004" pitchFamily="50" charset="0"/>
                        </a:rPr>
                        <a:t>5</a:t>
                      </a:r>
                      <a:endParaRPr lang="es-ES" sz="1100" b="1" dirty="0">
                        <a:effectLst/>
                        <a:latin typeface="Arnhem" panose="02000603080000020004" pitchFamily="50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CDAC5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s-ES" sz="1100" dirty="0">
                          <a:effectLst/>
                          <a:latin typeface="Arnhem" panose="02000603080000020004" pitchFamily="50" charset="0"/>
                        </a:rPr>
                        <a:t>Fin de nuestros servicios</a:t>
                      </a:r>
                      <a:endParaRPr lang="es-ES" sz="1100" b="1" dirty="0">
                        <a:effectLst/>
                        <a:latin typeface="Arnhem" panose="02000603080000020004" pitchFamily="50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s-ES" sz="1100" dirty="0">
                          <a:effectLst/>
                          <a:latin typeface="Arnhem" panose="02000603080000020004" pitchFamily="50" charset="0"/>
                        </a:rPr>
                        <a:t> </a:t>
                      </a:r>
                      <a:endParaRPr lang="es-ES" sz="1100" b="1" dirty="0">
                        <a:effectLst/>
                        <a:latin typeface="Arnhem" panose="02000603080000020004" pitchFamily="50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es-ES" sz="1100" b="1" dirty="0">
                        <a:effectLst/>
                        <a:latin typeface="Arnhem" panose="02000603080000020004" pitchFamily="50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  <a:latin typeface="Arnhem" panose="02000603080000020004" pitchFamily="50" charset="0"/>
                        </a:rPr>
                        <a:t> </a:t>
                      </a:r>
                      <a:endParaRPr lang="es-ES" sz="1100" dirty="0">
                        <a:effectLst/>
                        <a:latin typeface="Arnhem" panose="02000603080000020004" pitchFamily="50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683417900"/>
                  </a:ext>
                </a:extLst>
              </a:tr>
            </a:tbl>
          </a:graphicData>
        </a:graphic>
      </p:graphicFrame>
      <p:sp>
        <p:nvSpPr>
          <p:cNvPr id="3" name="1 Título">
            <a:extLst>
              <a:ext uri="{FF2B5EF4-FFF2-40B4-BE49-F238E27FC236}">
                <a16:creationId xmlns:a16="http://schemas.microsoft.com/office/drawing/2014/main" id="{2E128283-6CC9-D370-45A6-D8156E66BAC7}"/>
              </a:ext>
            </a:extLst>
          </p:cNvPr>
          <p:cNvSpPr txBox="1">
            <a:spLocks/>
          </p:cNvSpPr>
          <p:nvPr/>
        </p:nvSpPr>
        <p:spPr>
          <a:xfrm>
            <a:off x="914400" y="350659"/>
            <a:ext cx="6262818" cy="70207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475" b="1" i="1" dirty="0">
                <a:solidFill>
                  <a:srgbClr val="CDAC54"/>
                </a:solidFill>
                <a:latin typeface="Geomanist Bold" pitchFamily="50" charset="0"/>
                <a:cs typeface="Arial" panose="020B0604020202020204" pitchFamily="34" charset="0"/>
              </a:rPr>
            </a:br>
            <a:endParaRPr lang="es-ES" sz="2475" i="1" dirty="0">
              <a:solidFill>
                <a:srgbClr val="CDAC54"/>
              </a:solidFill>
              <a:latin typeface="Geomanist Bold" pitchFamily="50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36052B1-9AF1-F707-747F-D7E8EA8A1A4D}"/>
              </a:ext>
            </a:extLst>
          </p:cNvPr>
          <p:cNvSpPr txBox="1">
            <a:spLocks/>
          </p:cNvSpPr>
          <p:nvPr/>
        </p:nvSpPr>
        <p:spPr>
          <a:xfrm>
            <a:off x="300789" y="353465"/>
            <a:ext cx="7170822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Helvetica Neue"/>
                <a:ea typeface="+mj-ea"/>
                <a:cs typeface="Helvetica Neue"/>
                <a:sym typeface="Wingdings"/>
              </a:defRPr>
            </a:lvl1pPr>
          </a:lstStyle>
          <a:p>
            <a:pPr algn="ctr"/>
            <a:r>
              <a:rPr lang="es-ES" sz="4000" b="1" dirty="0">
                <a:solidFill>
                  <a:srgbClr val="10425D"/>
                </a:solidFill>
                <a:latin typeface="HelveticaRounded LT Std BdCn"/>
                <a:ea typeface="+mn-ea"/>
                <a:cs typeface="HelveticaRounded LT Std BdCn"/>
              </a:rPr>
              <a:t>Programa</a:t>
            </a:r>
            <a:endParaRPr lang="es-ES" sz="4000" dirty="0">
              <a:solidFill>
                <a:srgbClr val="104FA0"/>
              </a:solidFill>
              <a:latin typeface="HelveticaRounded LT Std BdCn"/>
              <a:ea typeface="+mn-ea"/>
              <a:cs typeface="HelveticaRounded LT Std BdCn"/>
            </a:endParaRPr>
          </a:p>
        </p:txBody>
      </p:sp>
    </p:spTree>
    <p:extLst>
      <p:ext uri="{BB962C8B-B14F-4D97-AF65-F5344CB8AC3E}">
        <p14:creationId xmlns:p14="http://schemas.microsoft.com/office/powerpoint/2010/main" val="1608623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743" y="3969060"/>
            <a:ext cx="4805879" cy="253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03648" y="1089158"/>
            <a:ext cx="47655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350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033718" y="474901"/>
            <a:ext cx="5018971" cy="1549943"/>
          </a:xfrm>
        </p:spPr>
        <p:txBody>
          <a:bodyPr>
            <a:normAutofit/>
          </a:bodyPr>
          <a:lstStyle/>
          <a:p>
            <a:br>
              <a:rPr lang="es-ES" sz="2475" b="1" i="1" dirty="0">
                <a:solidFill>
                  <a:srgbClr val="CDAC54"/>
                </a:solidFill>
                <a:latin typeface="Geomanist Bold" pitchFamily="50" charset="0"/>
                <a:cs typeface="Arial" panose="020B0604020202020204" pitchFamily="34" charset="0"/>
              </a:rPr>
            </a:br>
            <a:endParaRPr lang="es-ES" sz="1350" b="1" i="1" dirty="0">
              <a:solidFill>
                <a:srgbClr val="CDAC54"/>
              </a:solidFill>
              <a:latin typeface="Arnhem" pitchFamily="50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AEA1119-624A-10FD-9083-EF064558F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6374837"/>
            <a:ext cx="1437624" cy="402535"/>
          </a:xfrm>
          <a:prstGeom prst="rect">
            <a:avLst/>
          </a:prstGeom>
        </p:spPr>
      </p:pic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8A414974-8F6F-5192-641A-567FD0C28D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606645"/>
              </p:ext>
            </p:extLst>
          </p:nvPr>
        </p:nvGraphicFramePr>
        <p:xfrm>
          <a:off x="637674" y="1756611"/>
          <a:ext cx="8025063" cy="4534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0644">
                  <a:extLst>
                    <a:ext uri="{9D8B030D-6E8A-4147-A177-3AD203B41FA5}">
                      <a16:colId xmlns:a16="http://schemas.microsoft.com/office/drawing/2014/main" val="487928369"/>
                    </a:ext>
                  </a:extLst>
                </a:gridCol>
                <a:gridCol w="6664419">
                  <a:extLst>
                    <a:ext uri="{9D8B030D-6E8A-4147-A177-3AD203B41FA5}">
                      <a16:colId xmlns:a16="http://schemas.microsoft.com/office/drawing/2014/main" val="3512744176"/>
                    </a:ext>
                  </a:extLst>
                </a:gridCol>
              </a:tblGrid>
              <a:tr h="4534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50" dirty="0">
                          <a:effectLst/>
                          <a:latin typeface="Arnhem" panose="02000603080000020004" pitchFamily="50" charset="0"/>
                        </a:rPr>
                        <a:t>HORA</a:t>
                      </a:r>
                      <a:endParaRPr lang="es-ES" sz="1050" dirty="0">
                        <a:effectLst/>
                        <a:latin typeface="Arnhem" panose="02000603080000020004" pitchFamily="50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>
                    <a:solidFill>
                      <a:srgbClr val="CDAC5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50" dirty="0">
                          <a:effectLst/>
                          <a:latin typeface="Arnhem" panose="02000603080000020004" pitchFamily="50" charset="0"/>
                        </a:rPr>
                        <a:t>ACTIVIDAD</a:t>
                      </a:r>
                      <a:endParaRPr lang="es-ES" sz="1050" dirty="0">
                        <a:effectLst/>
                        <a:latin typeface="Arnhem" panose="02000603080000020004" pitchFamily="50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>
                    <a:solidFill>
                      <a:srgbClr val="CDAC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383217"/>
                  </a:ext>
                </a:extLst>
              </a:tr>
              <a:tr h="4534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50" dirty="0">
                          <a:effectLst/>
                          <a:latin typeface="Arnhem" panose="02000603080000020004" pitchFamily="50" charset="0"/>
                        </a:rPr>
                        <a:t>8,45 – 9,15</a:t>
                      </a:r>
                      <a:endParaRPr lang="es-ES" sz="1050" dirty="0">
                        <a:effectLst/>
                        <a:latin typeface="Arnhem" panose="02000603080000020004" pitchFamily="50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CDAC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 dirty="0">
                          <a:effectLst/>
                          <a:latin typeface="Arnhem" panose="02000603080000020004" pitchFamily="50" charset="0"/>
                        </a:rPr>
                        <a:t>Desayuno</a:t>
                      </a:r>
                      <a:endParaRPr lang="es-ES" sz="1200" dirty="0">
                        <a:effectLst/>
                        <a:latin typeface="Arnhem" panose="02000603080000020004" pitchFamily="50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540444069"/>
                  </a:ext>
                </a:extLst>
              </a:tr>
              <a:tr h="4534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50" dirty="0">
                          <a:effectLst/>
                          <a:latin typeface="Arnhem" panose="02000603080000020004" pitchFamily="50" charset="0"/>
                        </a:rPr>
                        <a:t>10,00</a:t>
                      </a:r>
                      <a:endParaRPr lang="es-ES" sz="1050" dirty="0">
                        <a:effectLst/>
                        <a:latin typeface="Arnhem" panose="02000603080000020004" pitchFamily="50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CDAC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 u="sng" dirty="0">
                          <a:effectLst/>
                          <a:latin typeface="Arnhem" panose="02000603080000020004" pitchFamily="50" charset="0"/>
                        </a:rPr>
                        <a:t>Actividades</a:t>
                      </a:r>
                      <a:endParaRPr lang="es-ES" sz="1200" dirty="0">
                        <a:effectLst/>
                        <a:latin typeface="Arnhem" panose="02000603080000020004" pitchFamily="50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991942908"/>
                  </a:ext>
                </a:extLst>
              </a:tr>
              <a:tr h="4534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50" dirty="0">
                          <a:effectLst/>
                          <a:latin typeface="Arnhem" panose="02000603080000020004" pitchFamily="50" charset="0"/>
                        </a:rPr>
                        <a:t>11,15</a:t>
                      </a:r>
                      <a:endParaRPr lang="es-ES" sz="1050" dirty="0">
                        <a:effectLst/>
                        <a:latin typeface="Arnhem" panose="02000603080000020004" pitchFamily="50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CDAC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 dirty="0">
                          <a:effectLst/>
                          <a:latin typeface="Arnhem" panose="02000603080000020004" pitchFamily="50" charset="0"/>
                        </a:rPr>
                        <a:t>Almuerzo, Continúa la actividad</a:t>
                      </a:r>
                      <a:endParaRPr lang="es-ES" sz="1200" dirty="0">
                        <a:effectLst/>
                        <a:latin typeface="Arnhem" panose="02000603080000020004" pitchFamily="50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950776047"/>
                  </a:ext>
                </a:extLst>
              </a:tr>
              <a:tr h="4534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50" dirty="0">
                          <a:effectLst/>
                          <a:latin typeface="Arnhem" panose="02000603080000020004" pitchFamily="50" charset="0"/>
                        </a:rPr>
                        <a:t>13,15</a:t>
                      </a:r>
                      <a:endParaRPr lang="es-ES" sz="1050" dirty="0">
                        <a:effectLst/>
                        <a:latin typeface="Arnhem" panose="02000603080000020004" pitchFamily="50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CDAC5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 dirty="0">
                          <a:effectLst/>
                          <a:latin typeface="Arnhem" panose="02000603080000020004" pitchFamily="50" charset="0"/>
                        </a:rPr>
                        <a:t>Fin de actividades. Recogida de material. Descanso</a:t>
                      </a:r>
                      <a:endParaRPr lang="es-ES" sz="1200" dirty="0">
                        <a:effectLst/>
                        <a:latin typeface="Arnhem" panose="02000603080000020004" pitchFamily="50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822129986"/>
                  </a:ext>
                </a:extLst>
              </a:tr>
              <a:tr h="4534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50" dirty="0">
                          <a:effectLst/>
                          <a:latin typeface="Arnhem" panose="02000603080000020004" pitchFamily="50" charset="0"/>
                        </a:rPr>
                        <a:t>13,45 – 14,30</a:t>
                      </a:r>
                      <a:endParaRPr lang="es-ES" sz="1050" dirty="0">
                        <a:effectLst/>
                        <a:latin typeface="Arnhem" panose="02000603080000020004" pitchFamily="50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CDAC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 dirty="0">
                          <a:effectLst/>
                          <a:latin typeface="Arnhem" panose="02000603080000020004" pitchFamily="50" charset="0"/>
                        </a:rPr>
                        <a:t>Comida</a:t>
                      </a:r>
                      <a:endParaRPr lang="es-ES" sz="1200" dirty="0">
                        <a:effectLst/>
                        <a:latin typeface="Arnhem" panose="02000603080000020004" pitchFamily="50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972512029"/>
                  </a:ext>
                </a:extLst>
              </a:tr>
              <a:tr h="4534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50" dirty="0">
                          <a:effectLst/>
                          <a:latin typeface="Arnhem" panose="02000603080000020004" pitchFamily="50" charset="0"/>
                        </a:rPr>
                        <a:t>16,00</a:t>
                      </a:r>
                      <a:endParaRPr lang="es-ES" sz="1050" dirty="0">
                        <a:effectLst/>
                        <a:latin typeface="Arnhem" panose="02000603080000020004" pitchFamily="50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CDAC5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 u="sng" dirty="0">
                          <a:effectLst/>
                          <a:latin typeface="Arnhem" panose="02000603080000020004" pitchFamily="50" charset="0"/>
                        </a:rPr>
                        <a:t>Actividades</a:t>
                      </a:r>
                      <a:endParaRPr lang="es-ES" sz="1200" dirty="0">
                        <a:effectLst/>
                        <a:latin typeface="Arnhem" panose="02000603080000020004" pitchFamily="50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409057232"/>
                  </a:ext>
                </a:extLst>
              </a:tr>
              <a:tr h="4534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50" dirty="0">
                          <a:effectLst/>
                          <a:latin typeface="Arnhem" panose="02000603080000020004" pitchFamily="50" charset="0"/>
                        </a:rPr>
                        <a:t>18,00</a:t>
                      </a:r>
                      <a:endParaRPr lang="es-ES" sz="1050" dirty="0">
                        <a:effectLst/>
                        <a:latin typeface="Arnhem" panose="02000603080000020004" pitchFamily="50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CDAC5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 dirty="0">
                          <a:effectLst/>
                          <a:latin typeface="Arnhem" panose="02000603080000020004" pitchFamily="50" charset="0"/>
                        </a:rPr>
                        <a:t>Merienda. Continúa la actividad</a:t>
                      </a:r>
                      <a:endParaRPr lang="es-ES" sz="1200" dirty="0">
                        <a:effectLst/>
                        <a:latin typeface="Arnhem" panose="02000603080000020004" pitchFamily="50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93927784"/>
                  </a:ext>
                </a:extLst>
              </a:tr>
              <a:tr h="4534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50" dirty="0">
                          <a:effectLst/>
                          <a:latin typeface="Arnhem" panose="02000603080000020004" pitchFamily="50" charset="0"/>
                        </a:rPr>
                        <a:t>20,45 – 23,30</a:t>
                      </a:r>
                      <a:endParaRPr lang="es-ES" sz="1050" dirty="0">
                        <a:effectLst/>
                        <a:latin typeface="Arnhem" panose="02000603080000020004" pitchFamily="50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CDAC5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 u="sng" dirty="0">
                          <a:effectLst/>
                          <a:latin typeface="Arnhem" panose="02000603080000020004" pitchFamily="50" charset="0"/>
                        </a:rPr>
                        <a:t>Cena y velada.</a:t>
                      </a:r>
                      <a:endParaRPr lang="es-ES" sz="1200" dirty="0">
                        <a:effectLst/>
                        <a:latin typeface="Arnhem" panose="02000603080000020004" pitchFamily="50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054302918"/>
                  </a:ext>
                </a:extLst>
              </a:tr>
              <a:tr h="4534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50" dirty="0">
                          <a:effectLst/>
                          <a:latin typeface="Arnhem" panose="02000603080000020004" pitchFamily="50" charset="0"/>
                        </a:rPr>
                        <a:t>23,30</a:t>
                      </a:r>
                      <a:endParaRPr lang="es-ES" sz="1050" dirty="0">
                        <a:effectLst/>
                        <a:latin typeface="Arnhem" panose="02000603080000020004" pitchFamily="50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CDAC5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 u="sng" dirty="0">
                          <a:effectLst/>
                          <a:latin typeface="Arnhem" panose="02000603080000020004" pitchFamily="50" charset="0"/>
                        </a:rPr>
                        <a:t>Fin de actividades. Silencio</a:t>
                      </a:r>
                      <a:endParaRPr lang="es-ES" sz="1200" dirty="0">
                        <a:effectLst/>
                        <a:latin typeface="Arnhem" panose="02000603080000020004" pitchFamily="50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121553932"/>
                  </a:ext>
                </a:extLst>
              </a:tr>
            </a:tbl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BAF2E6D1-7834-14C8-2845-73238849B43C}"/>
              </a:ext>
            </a:extLst>
          </p:cNvPr>
          <p:cNvSpPr txBox="1">
            <a:spLocks/>
          </p:cNvSpPr>
          <p:nvPr/>
        </p:nvSpPr>
        <p:spPr>
          <a:xfrm>
            <a:off x="300789" y="353465"/>
            <a:ext cx="7170822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Helvetica Neue"/>
                <a:ea typeface="+mj-ea"/>
                <a:cs typeface="Helvetica Neue"/>
                <a:sym typeface="Wingdings"/>
              </a:defRPr>
            </a:lvl1pPr>
          </a:lstStyle>
          <a:p>
            <a:pPr algn="ctr"/>
            <a:r>
              <a:rPr lang="es-ES" sz="4000" b="1" dirty="0">
                <a:solidFill>
                  <a:srgbClr val="10425D"/>
                </a:solidFill>
                <a:latin typeface="HelveticaRounded LT Std BdCn"/>
                <a:ea typeface="+mn-ea"/>
                <a:cs typeface="HelveticaRounded LT Std BdCn"/>
              </a:rPr>
              <a:t>Programa</a:t>
            </a:r>
            <a:endParaRPr lang="es-ES" sz="4000" dirty="0">
              <a:solidFill>
                <a:srgbClr val="104FA0"/>
              </a:solidFill>
              <a:latin typeface="HelveticaRounded LT Std BdCn"/>
              <a:ea typeface="+mn-ea"/>
              <a:cs typeface="HelveticaRounded LT Std BdCn"/>
            </a:endParaRPr>
          </a:p>
        </p:txBody>
      </p:sp>
    </p:spTree>
    <p:extLst>
      <p:ext uri="{BB962C8B-B14F-4D97-AF65-F5344CB8AC3E}">
        <p14:creationId xmlns:p14="http://schemas.microsoft.com/office/powerpoint/2010/main" val="1049418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B9EFE4-B873-033A-642C-4E942EF09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494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es-ES" b="1" dirty="0">
                <a:solidFill>
                  <a:srgbClr val="10425D"/>
                </a:solidFill>
              </a:rPr>
              <a:t>Plazo de inscripción</a:t>
            </a:r>
            <a:endParaRPr lang="es-SV" b="1" dirty="0">
              <a:solidFill>
                <a:srgbClr val="10425D"/>
              </a:solidFill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39AC420F-871E-2020-905E-18D21C9AF3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255660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3079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DE10753-BBFE-26FF-D91F-7A4BE76B7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49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rgbClr val="10425D"/>
                </a:solidFill>
              </a:rPr>
              <a:t>Muchas</a:t>
            </a:r>
            <a:r>
              <a:rPr lang="en-US" sz="4000" b="1" dirty="0">
                <a:solidFill>
                  <a:srgbClr val="10425D"/>
                </a:solidFill>
              </a:rPr>
              <a:t> gracias…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EAABB39-4835-B88A-8400-E034658E49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999"/>
          <a:stretch/>
        </p:blipFill>
        <p:spPr>
          <a:xfrm>
            <a:off x="457199" y="1600200"/>
            <a:ext cx="5951371" cy="4525963"/>
          </a:xfrm>
          <a:prstGeom prst="rect">
            <a:avLst/>
          </a:prstGeom>
          <a:noFill/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CCE074A4-7A24-F9B9-92C2-A574248068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08570" y="250507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43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C58FB5-FF18-2B54-350F-47635BEEA9F1}"/>
              </a:ext>
            </a:extLst>
          </p:cNvPr>
          <p:cNvSpPr txBox="1"/>
          <p:nvPr/>
        </p:nvSpPr>
        <p:spPr>
          <a:xfrm>
            <a:off x="1548384" y="3645408"/>
            <a:ext cx="6193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10425D"/>
                </a:solidFill>
                <a:latin typeface="HelveticaRounded LT Std BdCn"/>
                <a:sym typeface="Wingdings"/>
              </a:rPr>
              <a:t>FORMS: </a:t>
            </a:r>
            <a:r>
              <a:rPr lang="es-ES" dirty="0">
                <a:hlinkClick r:id="rId2"/>
              </a:rPr>
              <a:t>https://forms.office.com/Pages/ResponsePage.aspx?id=en-LTwL0rUqX94L74V2LdULpiVSXB0dAhRWqMFg1UNdUM1pONTlKSDY3NjhZTFZYU1I5SzlJTDRTUi4u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7343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5" name="Rectángulo 4"/>
          <p:cNvSpPr/>
          <p:nvPr/>
        </p:nvSpPr>
        <p:spPr>
          <a:xfrm>
            <a:off x="1142107" y="3375514"/>
            <a:ext cx="6859786" cy="26259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pic>
        <p:nvPicPr>
          <p:cNvPr id="6" name="Imagen 5" descr="Logo Vallmont vectorial SB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66" y="2057043"/>
            <a:ext cx="2990744" cy="299074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629234" y="5454972"/>
            <a:ext cx="19046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350" dirty="0" err="1">
                <a:solidFill>
                  <a:schemeClr val="bg1">
                    <a:lumMod val="65000"/>
                  </a:schemeClr>
                </a:solidFill>
              </a:rPr>
              <a:t>www.colegiovallmont.es</a:t>
            </a:r>
            <a:endParaRPr lang="es-ES" sz="13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5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0B6E7AF-A9E3-BAE5-72E3-26FA74A76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49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Club </a:t>
            </a:r>
            <a:r>
              <a:rPr lang="en-US" sz="4000" b="1" dirty="0" err="1">
                <a:solidFill>
                  <a:schemeClr val="tx2"/>
                </a:solidFill>
              </a:rPr>
              <a:t>Huellas</a:t>
            </a:r>
            <a:endParaRPr lang="en-US" sz="4000" b="1" dirty="0">
              <a:solidFill>
                <a:schemeClr val="tx2"/>
              </a:solidFill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1444263-6255-A25F-BA60-470A51FE62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26242" y="3537488"/>
            <a:ext cx="3260558" cy="651387"/>
          </a:xfrm>
          <a:prstGeom prst="rect">
            <a:avLst/>
          </a:prstGeom>
        </p:spPr>
      </p:pic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A542516D-2168-8CCB-C1EF-6341018DEDE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38426109"/>
              </p:ext>
            </p:extLst>
          </p:nvPr>
        </p:nvGraphicFramePr>
        <p:xfrm>
          <a:off x="457200" y="1600200"/>
          <a:ext cx="486075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0868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09B7E00-35A2-324A-437C-326ACBB6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49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tx2"/>
                </a:solidFill>
              </a:rPr>
              <a:t>Dónde</a:t>
            </a:r>
            <a:r>
              <a:rPr lang="en-US" sz="4000" b="1" dirty="0">
                <a:solidFill>
                  <a:schemeClr val="tx2"/>
                </a:solidFill>
              </a:rPr>
              <a:t>/ </a:t>
            </a:r>
            <a:r>
              <a:rPr lang="en-US" sz="4000" b="1" dirty="0" err="1">
                <a:solidFill>
                  <a:schemeClr val="tx2"/>
                </a:solidFill>
              </a:rPr>
              <a:t>fechas</a:t>
            </a:r>
            <a:endParaRPr lang="en-US" sz="4000" b="1" dirty="0">
              <a:solidFill>
                <a:schemeClr val="tx2"/>
              </a:solidFill>
            </a:endParaRPr>
          </a:p>
        </p:txBody>
      </p:sp>
      <p:pic>
        <p:nvPicPr>
          <p:cNvPr id="8" name="Picture 2" descr="Qué ver en Águilas, Murcia - Viajes con solera">
            <a:extLst>
              <a:ext uri="{FF2B5EF4-FFF2-40B4-BE49-F238E27FC236}">
                <a16:creationId xmlns:a16="http://schemas.microsoft.com/office/drawing/2014/main" id="{93B24543-87B4-1220-6A76-8A05CB6825B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515299"/>
            <a:ext cx="4038600" cy="269576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D1753C-3216-BD5B-ADDC-29226D188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200" dirty="0">
                <a:latin typeface="+mj-lt"/>
              </a:rPr>
              <a:t>En el corazón del Mediterráneo, en</a:t>
            </a:r>
            <a:r>
              <a:rPr lang="es-SV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s-SV" sz="2200" dirty="0">
                <a:latin typeface="+mj-lt"/>
              </a:rPr>
              <a:t>Los </a:t>
            </a:r>
            <a:r>
              <a:rPr lang="es-SV" sz="2200" dirty="0" err="1">
                <a:latin typeface="+mj-lt"/>
              </a:rPr>
              <a:t>Urrutias</a:t>
            </a:r>
            <a:r>
              <a:rPr lang="es-SV" sz="2200" dirty="0">
                <a:latin typeface="+mj-lt"/>
              </a:rPr>
              <a:t>,</a:t>
            </a:r>
            <a:r>
              <a:rPr lang="es-ES" sz="2200" dirty="0">
                <a:latin typeface="+mj-lt"/>
              </a:rPr>
              <a:t> (Región de Murcia).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s-ES" sz="2200" dirty="0">
              <a:latin typeface="+mj-lt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200" dirty="0">
                <a:latin typeface="+mj-lt"/>
              </a:rPr>
              <a:t>19 al 23 de Junio. ( última semana lectiva de curso) </a:t>
            </a:r>
          </a:p>
          <a:p>
            <a:pPr>
              <a:lnSpc>
                <a:spcPct val="90000"/>
              </a:lnSpc>
            </a:pPr>
            <a:endParaRPr lang="es-ES" sz="2200" dirty="0">
              <a:latin typeface="+mj-lt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200" dirty="0">
                <a:latin typeface="+mj-lt"/>
              </a:rPr>
              <a:t>Se trata de instalaciones de gran calidad, especialmente preparadas para viajes escolares y campamentos.</a:t>
            </a:r>
          </a:p>
          <a:p>
            <a:pPr>
              <a:lnSpc>
                <a:spcPct val="90000"/>
              </a:lnSpc>
            </a:pPr>
            <a:endParaRPr lang="es-ES" sz="2200" dirty="0">
              <a:latin typeface="+mj-lt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200" dirty="0">
                <a:latin typeface="+mj-lt"/>
              </a:rPr>
              <a:t>En primera línea de playa y con todos los servicios.</a:t>
            </a:r>
            <a:endParaRPr lang="es-SV" sz="2200" dirty="0">
              <a:latin typeface="+mj-lt"/>
            </a:endParaRPr>
          </a:p>
          <a:p>
            <a:pPr>
              <a:lnSpc>
                <a:spcPct val="90000"/>
              </a:lnSpc>
            </a:pPr>
            <a:endParaRPr lang="es-SV" sz="2200" dirty="0"/>
          </a:p>
        </p:txBody>
      </p:sp>
    </p:spTree>
    <p:extLst>
      <p:ext uri="{BB962C8B-B14F-4D97-AF65-F5344CB8AC3E}">
        <p14:creationId xmlns:p14="http://schemas.microsoft.com/office/powerpoint/2010/main" val="3411848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7516" y="160337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" sz="4000" b="1" dirty="0">
                <a:solidFill>
                  <a:schemeClr val="tx2"/>
                </a:solidFill>
              </a:rPr>
              <a:t>Cómo...</a:t>
            </a:r>
          </a:p>
        </p:txBody>
      </p:sp>
      <p:graphicFrame>
        <p:nvGraphicFramePr>
          <p:cNvPr id="7" name="CuadroTexto 3">
            <a:extLst>
              <a:ext uri="{FF2B5EF4-FFF2-40B4-BE49-F238E27FC236}">
                <a16:creationId xmlns:a16="http://schemas.microsoft.com/office/drawing/2014/main" id="{AB97F208-62F8-A8E0-2522-25CE565C7A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46397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5999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7587" y="333951"/>
            <a:ext cx="7103866" cy="707886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tx2"/>
                </a:solidFill>
                <a:latin typeface="HelveticaRounded LT Std BdCn"/>
                <a:ea typeface="+mn-ea"/>
                <a:cs typeface="HelveticaRounded LT Std BdCn"/>
              </a:rPr>
              <a:t>La residencia...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A2B3675-C4AA-1237-2D11-A4DBA71E99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30"/>
          <a:stretch/>
        </p:blipFill>
        <p:spPr>
          <a:xfrm>
            <a:off x="399952" y="1830003"/>
            <a:ext cx="2182850" cy="146867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DE78E51-D40D-76C2-1A18-9B9953B0C5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5" r="1855"/>
          <a:stretch/>
        </p:blipFill>
        <p:spPr>
          <a:xfrm>
            <a:off x="6852269" y="3298680"/>
            <a:ext cx="2025809" cy="147402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F8FD9E0-46ED-EE02-3E6E-436F0E63C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18" y="3560384"/>
            <a:ext cx="1827573" cy="274136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718C857-7CB4-3B6C-91B0-81783714CC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894" y="1779888"/>
            <a:ext cx="3224905" cy="452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96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7587" y="333951"/>
            <a:ext cx="7091834" cy="707886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tx2"/>
                </a:solidFill>
                <a:latin typeface="HelveticaRounded LT Std BdCn"/>
                <a:ea typeface="+mn-ea"/>
                <a:cs typeface="HelveticaRounded LT Std BdCn"/>
              </a:rPr>
              <a:t>Los deportes...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AD9D53D-0C8F-2474-24B8-52643D974E5E}"/>
              </a:ext>
            </a:extLst>
          </p:cNvPr>
          <p:cNvSpPr txBox="1"/>
          <p:nvPr/>
        </p:nvSpPr>
        <p:spPr>
          <a:xfrm>
            <a:off x="572416" y="1951672"/>
            <a:ext cx="418005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b="0" i="0" dirty="0">
                <a:solidFill>
                  <a:srgbClr val="212529"/>
                </a:solidFill>
                <a:effectLst/>
                <a:latin typeface="+mj-lt"/>
              </a:rPr>
              <a:t>La tranquilidad de sus aguas, la ausencia de corrientes, su poca profundidad y sus cálidas aguas,  configuran un entorno ideal para la práctica de actividades náuticas, excursiones y relajados baños y juegos de playa.</a:t>
            </a:r>
            <a:endParaRPr lang="es-ES" sz="1800" dirty="0">
              <a:latin typeface="+mj-lt"/>
            </a:endParaRPr>
          </a:p>
        </p:txBody>
      </p:sp>
      <p:pic>
        <p:nvPicPr>
          <p:cNvPr id="5" name="Marcador de contenido 10">
            <a:extLst>
              <a:ext uri="{FF2B5EF4-FFF2-40B4-BE49-F238E27FC236}">
                <a16:creationId xmlns:a16="http://schemas.microsoft.com/office/drawing/2014/main" id="{300A3FB0-B744-D50E-1DEA-15A0DEEFC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5674" y="4641286"/>
            <a:ext cx="3218960" cy="1878821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BA2A252-A4CD-DA17-4231-2191D1806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475" y="4641287"/>
            <a:ext cx="2318498" cy="187882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6349C7A-0BCF-AE31-5DE2-40B76C655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674" y="2070192"/>
            <a:ext cx="3218960" cy="187882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63D36C0-30F4-656C-DD1F-73A3923533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6" y="4641287"/>
            <a:ext cx="2013359" cy="187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2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549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" sz="4000" b="1" dirty="0">
                <a:solidFill>
                  <a:schemeClr val="tx2"/>
                </a:solidFill>
              </a:rPr>
              <a:t>Información general</a:t>
            </a:r>
          </a:p>
        </p:txBody>
      </p:sp>
      <p:graphicFrame>
        <p:nvGraphicFramePr>
          <p:cNvPr id="6" name="CuadroTexto 3">
            <a:extLst>
              <a:ext uri="{FF2B5EF4-FFF2-40B4-BE49-F238E27FC236}">
                <a16:creationId xmlns:a16="http://schemas.microsoft.com/office/drawing/2014/main" id="{DB060167-20EB-59A5-5101-850BAB3B76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280901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9747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7587" y="333951"/>
            <a:ext cx="7524971" cy="707886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10425D"/>
                </a:solidFill>
                <a:latin typeface="HelveticaRounded LT Std BdCn"/>
                <a:ea typeface="+mn-ea"/>
                <a:cs typeface="HelveticaRounded LT Std BdCn"/>
              </a:rPr>
              <a:t>Itinerario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8EDA18-7073-D306-71DB-632F44067950}"/>
              </a:ext>
            </a:extLst>
          </p:cNvPr>
          <p:cNvSpPr txBox="1"/>
          <p:nvPr/>
        </p:nvSpPr>
        <p:spPr>
          <a:xfrm>
            <a:off x="589547" y="1660358"/>
            <a:ext cx="794084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s-ES" sz="1800" b="1" dirty="0">
                <a:solidFill>
                  <a:srgbClr val="CDAC54"/>
                </a:solidFill>
                <a:latin typeface="Geomanist Bold" pitchFamily="50" charset="0"/>
                <a:cs typeface="Arial" panose="020B0604020202020204" pitchFamily="34" charset="0"/>
              </a:rPr>
              <a:t>DÍA 19/06 </a:t>
            </a:r>
            <a:r>
              <a:rPr lang="es-ES" sz="1800" b="1" dirty="0">
                <a:solidFill>
                  <a:srgbClr val="CDAC54"/>
                </a:solidFill>
                <a:latin typeface="Geomanist Regular" pitchFamily="50" charset="0"/>
                <a:cs typeface="Arial" panose="020B0604020202020204" pitchFamily="34" charset="0"/>
              </a:rPr>
              <a:t>VALLMONT, VILLANUEVA DEL PARDILLO, MADRID – MURCIA</a:t>
            </a:r>
          </a:p>
          <a:p>
            <a:pPr marL="0" indent="0" algn="just">
              <a:buNone/>
            </a:pPr>
            <a:r>
              <a:rPr lang="es-ES" sz="1800" dirty="0">
                <a:solidFill>
                  <a:srgbClr val="454545"/>
                </a:solidFill>
                <a:latin typeface="Arnhem" pitchFamily="50" charset="0"/>
                <a:cs typeface="Arial" panose="020B0604020202020204" pitchFamily="34" charset="0"/>
              </a:rPr>
              <a:t>Salida desde la puerta del colegio a la hora acordada con dirección a Murcia. Breves paradas en ruta. Almuerzo tipo picnic traído por el alumno. Llegada a la residencia y distribución de habitaciones. Reunión. Juegos y dinámicas de integración. Fiesta de bienvenida. Cena y alojamiento</a:t>
            </a:r>
          </a:p>
          <a:p>
            <a:pPr algn="just"/>
            <a:endParaRPr lang="es-ES" sz="1800" b="1" dirty="0">
              <a:solidFill>
                <a:srgbClr val="CDAC54"/>
              </a:solidFill>
              <a:latin typeface="Geomanist Bold" pitchFamily="50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800" b="1" dirty="0">
                <a:solidFill>
                  <a:srgbClr val="CDAC54"/>
                </a:solidFill>
                <a:latin typeface="Geomanist Bold" pitchFamily="50" charset="0"/>
                <a:cs typeface="Arial" panose="020B0604020202020204" pitchFamily="34" charset="0"/>
              </a:rPr>
              <a:t>DÍA 20/06 </a:t>
            </a:r>
            <a:r>
              <a:rPr lang="es-ES" sz="1800" b="1" dirty="0">
                <a:solidFill>
                  <a:srgbClr val="CDAC54"/>
                </a:solidFill>
                <a:latin typeface="Geomanist Regular" pitchFamily="50" charset="0"/>
                <a:cs typeface="Arial" panose="020B0604020202020204" pitchFamily="34" charset="0"/>
              </a:rPr>
              <a:t>SENDERISMO – ACTIVIDADES NAUTICAS</a:t>
            </a:r>
          </a:p>
          <a:p>
            <a:pPr marL="0" indent="0" algn="just">
              <a:buNone/>
            </a:pPr>
            <a:r>
              <a:rPr lang="es-ES" sz="1800" dirty="0">
                <a:solidFill>
                  <a:srgbClr val="454545"/>
                </a:solidFill>
                <a:latin typeface="Arnhem" pitchFamily="50" charset="0"/>
                <a:cs typeface="Arial" panose="020B0604020202020204" pitchFamily="34" charset="0"/>
              </a:rPr>
              <a:t>Desayuno y salida para realizar una ruta Medioambiental por la rivera del Mar Menor. Regreso al alojamiento para el almuerzo. Por la tardes deportes náuticos. Velada nocturna, cena y alojamiento.</a:t>
            </a:r>
          </a:p>
          <a:p>
            <a:pPr algn="just"/>
            <a:endParaRPr lang="es-ES" sz="1800" b="1" dirty="0">
              <a:solidFill>
                <a:srgbClr val="CDAC54"/>
              </a:solidFill>
              <a:latin typeface="Geomanist Bold" pitchFamily="50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800" b="1" dirty="0">
                <a:solidFill>
                  <a:srgbClr val="CDAC54"/>
                </a:solidFill>
                <a:latin typeface="Geomanist Bold" pitchFamily="50" charset="0"/>
                <a:cs typeface="Arial" panose="020B0604020202020204" pitchFamily="34" charset="0"/>
              </a:rPr>
              <a:t>DÍA 21/06 </a:t>
            </a:r>
            <a:r>
              <a:rPr lang="es-ES" sz="1800" b="1" dirty="0">
                <a:solidFill>
                  <a:srgbClr val="CDAC54"/>
                </a:solidFill>
                <a:latin typeface="Geomanist Regular" pitchFamily="50" charset="0"/>
                <a:cs typeface="Arial" panose="020B0604020202020204" pitchFamily="34" charset="0"/>
              </a:rPr>
              <a:t>JUEGOS EN LA PLAYA – VISITA A CARTAGENA</a:t>
            </a:r>
          </a:p>
          <a:p>
            <a:pPr marL="0" indent="0" algn="just">
              <a:buNone/>
            </a:pPr>
            <a:r>
              <a:rPr lang="es-ES" sz="1800" dirty="0">
                <a:solidFill>
                  <a:srgbClr val="454545"/>
                </a:solidFill>
                <a:latin typeface="Arnhem" pitchFamily="50" charset="0"/>
                <a:cs typeface="Arial" panose="020B0604020202020204" pitchFamily="34" charset="0"/>
              </a:rPr>
              <a:t>Desayuno y salida para realizar, Foto Beach </a:t>
            </a:r>
            <a:r>
              <a:rPr lang="es-ES" sz="1800" dirty="0" err="1">
                <a:solidFill>
                  <a:srgbClr val="454545"/>
                </a:solidFill>
                <a:latin typeface="Arnhem" pitchFamily="50" charset="0"/>
                <a:cs typeface="Arial" panose="020B0604020202020204" pitchFamily="34" charset="0"/>
              </a:rPr>
              <a:t>Race</a:t>
            </a:r>
            <a:r>
              <a:rPr lang="es-ES" sz="1800" dirty="0">
                <a:solidFill>
                  <a:srgbClr val="454545"/>
                </a:solidFill>
                <a:latin typeface="Arnhem" pitchFamily="50" charset="0"/>
                <a:cs typeface="Arial" panose="020B0604020202020204" pitchFamily="34" charset="0"/>
              </a:rPr>
              <a:t> + juegos en la playa. Regreso al alojamiento para el almuerzo. Por la tarde, visita cultural a Cartagena y su teatro romano. Velada nocturna (karaoke), cena y alojamiento.</a:t>
            </a:r>
          </a:p>
        </p:txBody>
      </p:sp>
    </p:spTree>
    <p:extLst>
      <p:ext uri="{BB962C8B-B14F-4D97-AF65-F5344CB8AC3E}">
        <p14:creationId xmlns:p14="http://schemas.microsoft.com/office/powerpoint/2010/main" val="2800369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789" y="353465"/>
            <a:ext cx="7170822" cy="707886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10425D"/>
                </a:solidFill>
                <a:latin typeface="HelveticaRounded LT Std BdCn"/>
                <a:ea typeface="+mn-ea"/>
                <a:cs typeface="HelveticaRounded LT Std BdCn"/>
              </a:rPr>
              <a:t>Itinerario</a:t>
            </a:r>
            <a:endParaRPr lang="es-ES" sz="4000" dirty="0">
              <a:solidFill>
                <a:srgbClr val="104FA0"/>
              </a:solidFill>
              <a:latin typeface="HelveticaRounded LT Std BdCn"/>
              <a:ea typeface="+mn-ea"/>
              <a:cs typeface="HelveticaRounded LT Std BdCn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8EDA18-7073-D306-71DB-632F44067950}"/>
              </a:ext>
            </a:extLst>
          </p:cNvPr>
          <p:cNvSpPr txBox="1"/>
          <p:nvPr/>
        </p:nvSpPr>
        <p:spPr>
          <a:xfrm>
            <a:off x="685800" y="1660358"/>
            <a:ext cx="77603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ES" sz="1800" b="1" dirty="0">
              <a:solidFill>
                <a:srgbClr val="CDAC54"/>
              </a:solidFill>
              <a:latin typeface="Geomanist Bold" pitchFamily="50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800" b="1" dirty="0">
                <a:solidFill>
                  <a:srgbClr val="CDAC54"/>
                </a:solidFill>
                <a:latin typeface="Geomanist Bold" pitchFamily="50" charset="0"/>
                <a:cs typeface="Arial" panose="020B0604020202020204" pitchFamily="34" charset="0"/>
              </a:rPr>
              <a:t>DÍA 22/06</a:t>
            </a:r>
            <a:r>
              <a:rPr lang="es-ES" sz="1800" dirty="0">
                <a:solidFill>
                  <a:srgbClr val="454545"/>
                </a:solidFill>
                <a:latin typeface="Arnhem" pitchFamily="50" charset="0"/>
                <a:cs typeface="Arial" panose="020B0604020202020204" pitchFamily="34" charset="0"/>
              </a:rPr>
              <a:t> </a:t>
            </a:r>
            <a:r>
              <a:rPr lang="es-ES" sz="1800" b="1" dirty="0">
                <a:solidFill>
                  <a:srgbClr val="CDAC54"/>
                </a:solidFill>
                <a:latin typeface="Geomanist Regular" pitchFamily="50" charset="0"/>
                <a:cs typeface="Arial" panose="020B0604020202020204" pitchFamily="34" charset="0"/>
              </a:rPr>
              <a:t>GYMKHANA – DEPORTES DE PLAYA</a:t>
            </a:r>
          </a:p>
          <a:p>
            <a:pPr marL="0" indent="0" algn="just">
              <a:buNone/>
            </a:pPr>
            <a:r>
              <a:rPr lang="es-ES" sz="1800" dirty="0">
                <a:solidFill>
                  <a:srgbClr val="454545"/>
                </a:solidFill>
                <a:latin typeface="Arnhem" pitchFamily="50" charset="0"/>
                <a:cs typeface="Arial" panose="020B0604020202020204" pitchFamily="34" charset="0"/>
              </a:rPr>
              <a:t>Desayuno y gymkhana + deportes náuticos. Regreso al alojamiento para el almuerzo. Deportes de playa. Fiesta despedida, cena y alojamiento.</a:t>
            </a:r>
          </a:p>
          <a:p>
            <a:pPr algn="just"/>
            <a:endParaRPr lang="es-ES" sz="1800" b="1" dirty="0">
              <a:solidFill>
                <a:srgbClr val="CDAC54"/>
              </a:solidFill>
              <a:latin typeface="Geomanist Bold" pitchFamily="50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800" b="1" dirty="0">
                <a:solidFill>
                  <a:srgbClr val="CDAC54"/>
                </a:solidFill>
                <a:latin typeface="Geomanist Bold" pitchFamily="50" charset="0"/>
                <a:cs typeface="Arial" panose="020B0604020202020204" pitchFamily="34" charset="0"/>
              </a:rPr>
              <a:t>DÍA 23/06 </a:t>
            </a:r>
            <a:r>
              <a:rPr lang="es-ES" sz="1800" b="1" dirty="0">
                <a:solidFill>
                  <a:srgbClr val="CDAC54"/>
                </a:solidFill>
                <a:latin typeface="Geomanist Regular" pitchFamily="50" charset="0"/>
                <a:cs typeface="Arial" panose="020B0604020202020204" pitchFamily="34" charset="0"/>
              </a:rPr>
              <a:t>MURCIA - COLEGIO VALLMONT, VILLANUEVA DEL PARDILLO, MADRID </a:t>
            </a:r>
            <a:endParaRPr lang="es-ES" sz="1800" dirty="0">
              <a:solidFill>
                <a:srgbClr val="454545"/>
              </a:solidFill>
              <a:latin typeface="Arnhem" pitchFamily="50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800" dirty="0">
                <a:solidFill>
                  <a:srgbClr val="454545"/>
                </a:solidFill>
                <a:latin typeface="Arnhem" pitchFamily="50" charset="0"/>
                <a:cs typeface="Arial" panose="020B0604020202020204" pitchFamily="34" charset="0"/>
              </a:rPr>
              <a:t>Desayuno y salida con almuerzo picnic. Breves paradas en ruta, llegada y fin de nuestros servicios.</a:t>
            </a:r>
          </a:p>
        </p:txBody>
      </p:sp>
    </p:spTree>
    <p:extLst>
      <p:ext uri="{BB962C8B-B14F-4D97-AF65-F5344CB8AC3E}">
        <p14:creationId xmlns:p14="http://schemas.microsoft.com/office/powerpoint/2010/main" val="8320769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F0CD49295F7004AA7D7067A06537651" ma:contentTypeVersion="2" ma:contentTypeDescription="Crear nuevo documento." ma:contentTypeScope="" ma:versionID="eccd8ea56d46bac736b8b3b5fa072e54">
  <xsd:schema xmlns:xsd="http://www.w3.org/2001/XMLSchema" xmlns:xs="http://www.w3.org/2001/XMLSchema" xmlns:p="http://schemas.microsoft.com/office/2006/metadata/properties" xmlns:ns2="6eb61b93-c70d-4c09-8f96-443d62d07478" targetNamespace="http://schemas.microsoft.com/office/2006/metadata/properties" ma:root="true" ma:fieldsID="8b9ff7661d421b24cf1c5ce2949abf20" ns2:_="">
    <xsd:import namespace="6eb61b93-c70d-4c09-8f96-443d62d074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1b93-c70d-4c09-8f96-443d62d074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7A19DE-A18A-46AD-9A26-66E3D2E727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b61b93-c70d-4c09-8f96-443d62d074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B2AEF9-8D99-4873-B817-DAF066D66078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6eb61b93-c70d-4c09-8f96-443d62d07478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453FFEA-B6DA-4460-A2D2-9087152976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4897</TotalTime>
  <Words>896</Words>
  <Application>Microsoft Office PowerPoint</Application>
  <PresentationFormat>Presentación en pantalla (4:3)</PresentationFormat>
  <Paragraphs>108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Arial</vt:lpstr>
      <vt:lpstr>Arial</vt:lpstr>
      <vt:lpstr>Arnhem</vt:lpstr>
      <vt:lpstr>Calibri</vt:lpstr>
      <vt:lpstr>Geomanist Bold</vt:lpstr>
      <vt:lpstr>Geomanist Regular</vt:lpstr>
      <vt:lpstr>Helvetica Neue</vt:lpstr>
      <vt:lpstr>HelveticaRounded LT Std BdCn</vt:lpstr>
      <vt:lpstr>Tema de Office</vt:lpstr>
      <vt:lpstr>Presentación de PowerPoint</vt:lpstr>
      <vt:lpstr>Club Huellas</vt:lpstr>
      <vt:lpstr>Dónde/ fechas</vt:lpstr>
      <vt:lpstr>Cómo...</vt:lpstr>
      <vt:lpstr>La residencia...</vt:lpstr>
      <vt:lpstr>Los deportes...</vt:lpstr>
      <vt:lpstr>Información general</vt:lpstr>
      <vt:lpstr>Itinerario</vt:lpstr>
      <vt:lpstr>Itinerario</vt:lpstr>
      <vt:lpstr> </vt:lpstr>
      <vt:lpstr> </vt:lpstr>
      <vt:lpstr>Plazo de inscripción</vt:lpstr>
      <vt:lpstr>Muchas gracias…</vt:lpstr>
      <vt:lpstr>Presentación de PowerPoint</vt:lpstr>
      <vt:lpstr>Presentación de PowerPoint</vt:lpstr>
    </vt:vector>
  </TitlesOfParts>
  <Company>tuMarketing360.com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Cosano</dc:creator>
  <cp:lastModifiedBy>María Isabel Cantó Collado</cp:lastModifiedBy>
  <cp:revision>124</cp:revision>
  <dcterms:created xsi:type="dcterms:W3CDTF">2017-10-16T13:41:41Z</dcterms:created>
  <dcterms:modified xsi:type="dcterms:W3CDTF">2023-02-21T09:12:24Z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0x0101004F0CD49295F7004AA7D7067A06537651</vt:lpwstr>
  </property>
</Properties>
</file>